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13" r:id="rId2"/>
    <p:sldId id="310" r:id="rId3"/>
    <p:sldId id="266" r:id="rId4"/>
    <p:sldId id="369" r:id="rId5"/>
    <p:sldId id="316" r:id="rId6"/>
    <p:sldId id="366" r:id="rId7"/>
    <p:sldId id="371" r:id="rId8"/>
    <p:sldId id="370" r:id="rId9"/>
    <p:sldId id="384" r:id="rId10"/>
    <p:sldId id="356" r:id="rId11"/>
    <p:sldId id="338" r:id="rId12"/>
    <p:sldId id="401" r:id="rId13"/>
    <p:sldId id="391" r:id="rId14"/>
    <p:sldId id="392" r:id="rId15"/>
    <p:sldId id="368" r:id="rId16"/>
    <p:sldId id="372" r:id="rId17"/>
    <p:sldId id="408" r:id="rId18"/>
    <p:sldId id="373" r:id="rId19"/>
    <p:sldId id="394" r:id="rId20"/>
    <p:sldId id="395" r:id="rId21"/>
    <p:sldId id="396" r:id="rId22"/>
    <p:sldId id="386" r:id="rId23"/>
    <p:sldId id="387" r:id="rId24"/>
    <p:sldId id="407" r:id="rId25"/>
    <p:sldId id="377" r:id="rId26"/>
    <p:sldId id="329" r:id="rId27"/>
    <p:sldId id="379" r:id="rId28"/>
    <p:sldId id="380" r:id="rId29"/>
    <p:sldId id="381" r:id="rId30"/>
    <p:sldId id="382" r:id="rId31"/>
    <p:sldId id="404" r:id="rId32"/>
    <p:sldId id="405" r:id="rId33"/>
    <p:sldId id="385" r:id="rId34"/>
    <p:sldId id="400" r:id="rId35"/>
    <p:sldId id="318" r:id="rId36"/>
    <p:sldId id="388" r:id="rId37"/>
    <p:sldId id="330" r:id="rId38"/>
    <p:sldId id="343" r:id="rId39"/>
    <p:sldId id="334" r:id="rId40"/>
    <p:sldId id="331" r:id="rId41"/>
    <p:sldId id="360" r:id="rId42"/>
    <p:sldId id="402" r:id="rId43"/>
    <p:sldId id="403" r:id="rId44"/>
    <p:sldId id="336" r:id="rId45"/>
    <p:sldId id="346" r:id="rId46"/>
    <p:sldId id="399" r:id="rId47"/>
    <p:sldId id="332" r:id="rId48"/>
    <p:sldId id="319" r:id="rId49"/>
    <p:sldId id="32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FC3"/>
    <a:srgbClr val="C8FEED"/>
    <a:srgbClr val="008F00"/>
    <a:srgbClr val="9437FF"/>
    <a:srgbClr val="F8E9AE"/>
    <a:srgbClr val="FFDDDE"/>
    <a:srgbClr val="F1CBCB"/>
    <a:srgbClr val="FF2600"/>
    <a:srgbClr val="00FF0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92"/>
    <p:restoredTop sz="94598"/>
  </p:normalViewPr>
  <p:slideViewPr>
    <p:cSldViewPr snapToGrid="0" snapToObjects="1">
      <p:cViewPr varScale="1">
        <p:scale>
          <a:sx n="108" d="100"/>
          <a:sy n="108" d="100"/>
        </p:scale>
        <p:origin x="24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95EEA-1138-8849-BDAF-73B08FD9F45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43AC6-2450-2D48-8A8A-9B4ECA7A4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2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0664F-C4CD-3641-8E4E-9589698C9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2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2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8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1341121"/>
            <a:ext cx="11570208" cy="5015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3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3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5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184" y="365125"/>
            <a:ext cx="11570208" cy="69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184" y="1341120"/>
            <a:ext cx="11570208" cy="5380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7FB4D-1CA5-3047-8532-EFB3778511F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8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033975"/>
            <a:ext cx="12192000" cy="94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2967" y="3479430"/>
            <a:ext cx="6854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EMD 531</a:t>
            </a:r>
          </a:p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Lecture 7</a:t>
            </a:r>
          </a:p>
          <a:p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anderson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brito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phd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967" y="924813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Phylogenetics: Basic principles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" y="6227548"/>
            <a:ext cx="7561895" cy="453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7C0B4-A36A-1B41-98E7-55B2C8FE47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" r="13881" b="14242"/>
          <a:stretch/>
        </p:blipFill>
        <p:spPr>
          <a:xfrm>
            <a:off x="7011788" y="924813"/>
            <a:ext cx="4395352" cy="42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7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556808-AEFB-B34E-B470-4848753647DC}"/>
              </a:ext>
            </a:extLst>
          </p:cNvPr>
          <p:cNvSpPr txBox="1"/>
          <p:nvPr/>
        </p:nvSpPr>
        <p:spPr>
          <a:xfrm>
            <a:off x="8846879" y="5444014"/>
            <a:ext cx="311591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Unrooted tree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(direction of evolution unknown)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C6C4D-9DA3-A049-8497-C08D8779B24D}"/>
              </a:ext>
            </a:extLst>
          </p:cNvPr>
          <p:cNvSpPr txBox="1"/>
          <p:nvPr/>
        </p:nvSpPr>
        <p:spPr>
          <a:xfrm>
            <a:off x="210879" y="5582514"/>
            <a:ext cx="4122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Rectangular Rooted trees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(when the outgroup is known)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7B28A4-6B16-5944-96F6-EC11612294FE}"/>
              </a:ext>
            </a:extLst>
          </p:cNvPr>
          <p:cNvSpPr txBox="1">
            <a:spLocks/>
          </p:cNvSpPr>
          <p:nvPr/>
        </p:nvSpPr>
        <p:spPr>
          <a:xfrm>
            <a:off x="364288" y="354008"/>
            <a:ext cx="10515600" cy="802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Distinct representations of the same tree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71"/>
          <a:stretch/>
        </p:blipFill>
        <p:spPr>
          <a:xfrm>
            <a:off x="8741197" y="1514712"/>
            <a:ext cx="2977306" cy="382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59" y="1514711"/>
            <a:ext cx="4122032" cy="3828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0" y="1514712"/>
            <a:ext cx="4037164" cy="3828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C66BB5-342E-C84B-9BC2-71CF34EBC9E7}"/>
              </a:ext>
            </a:extLst>
          </p:cNvPr>
          <p:cNvSpPr txBox="1"/>
          <p:nvPr/>
        </p:nvSpPr>
        <p:spPr>
          <a:xfrm>
            <a:off x="5145059" y="5343288"/>
            <a:ext cx="288966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Radial Rooted trees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(when the outgroup is known)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F3A29-6471-3343-BA15-0801DC9996C7}"/>
              </a:ext>
            </a:extLst>
          </p:cNvPr>
          <p:cNvSpPr txBox="1"/>
          <p:nvPr/>
        </p:nvSpPr>
        <p:spPr>
          <a:xfrm>
            <a:off x="10041274" y="1235056"/>
            <a:ext cx="1677229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GB" sz="1200">
                <a:latin typeface="Arial"/>
                <a:cs typeface="Arial"/>
              </a:rPr>
              <a:t>Source: nextsrain.org</a:t>
            </a:r>
          </a:p>
        </p:txBody>
      </p:sp>
    </p:spTree>
    <p:extLst>
      <p:ext uri="{BB962C8B-B14F-4D97-AF65-F5344CB8AC3E}">
        <p14:creationId xmlns:p14="http://schemas.microsoft.com/office/powerpoint/2010/main" val="190585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7B28A4-6B16-5944-96F6-EC11612294FE}"/>
              </a:ext>
            </a:extLst>
          </p:cNvPr>
          <p:cNvSpPr txBox="1">
            <a:spLocks/>
          </p:cNvSpPr>
          <p:nvPr/>
        </p:nvSpPr>
        <p:spPr>
          <a:xfrm>
            <a:off x="457200" y="354008"/>
            <a:ext cx="10896600" cy="802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Distinct representations of the same tree</a:t>
            </a:r>
          </a:p>
        </p:txBody>
      </p:sp>
      <p:pic>
        <p:nvPicPr>
          <p:cNvPr id="14" name="ZIKV-different-tre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17"/>
          <a:stretch/>
        </p:blipFill>
        <p:spPr>
          <a:xfrm>
            <a:off x="1269273" y="1449741"/>
            <a:ext cx="9233338" cy="50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Phylogenetic methods</a:t>
            </a:r>
          </a:p>
        </p:txBody>
      </p:sp>
    </p:spTree>
    <p:extLst>
      <p:ext uri="{BB962C8B-B14F-4D97-AF65-F5344CB8AC3E}">
        <p14:creationId xmlns:p14="http://schemas.microsoft.com/office/powerpoint/2010/main" val="3557570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582621-947E-BE4F-AE54-2F023B756E41}"/>
              </a:ext>
            </a:extLst>
          </p:cNvPr>
          <p:cNvSpPr txBox="1">
            <a:spLocks/>
          </p:cNvSpPr>
          <p:nvPr/>
        </p:nvSpPr>
        <p:spPr>
          <a:xfrm>
            <a:off x="423861" y="448250"/>
            <a:ext cx="10929939" cy="7364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Phylogenetic </a:t>
            </a:r>
            <a:r>
              <a:rPr lang="en-US" dirty="0"/>
              <a:t>methods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9489A7D8-02FB-D646-B957-701C28D11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920201"/>
              </p:ext>
            </p:extLst>
          </p:nvPr>
        </p:nvGraphicFramePr>
        <p:xfrm>
          <a:off x="423861" y="1620202"/>
          <a:ext cx="11384759" cy="4489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1419">
                  <a:extLst>
                    <a:ext uri="{9D8B030D-6E8A-4147-A177-3AD203B41FA5}">
                      <a16:colId xmlns:a16="http://schemas.microsoft.com/office/drawing/2014/main" val="1820564151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1522958937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2183293995"/>
                    </a:ext>
                  </a:extLst>
                </a:gridCol>
              </a:tblGrid>
              <a:tr h="939645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37177"/>
                  </a:ext>
                </a:extLst>
              </a:tr>
              <a:tr h="887491">
                <a:tc rowSpan="2"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likelihood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Pairwise distance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(UPGMA &amp; </a:t>
                      </a:r>
                      <a:r>
                        <a:rPr lang="en-GB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</a:t>
                      </a: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-Joining)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90633"/>
                  </a:ext>
                </a:extLst>
              </a:tr>
              <a:tr h="887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Bayesian inference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5781"/>
                  </a:ext>
                </a:extLst>
              </a:tr>
              <a:tr h="1774885">
                <a:tc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use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parsimony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1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29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B9578E-19FD-BB45-B38F-BBB0B84F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365125"/>
            <a:ext cx="11570208" cy="695579"/>
          </a:xfrm>
        </p:spPr>
        <p:txBody>
          <a:bodyPr/>
          <a:lstStyle/>
          <a:p>
            <a:r>
              <a:rPr lang="en-US" dirty="0"/>
              <a:t>Maximum Parsimony (MP)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D8BC4D5B-D793-4147-B9FA-7DEAD3619C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120211"/>
              </p:ext>
            </p:extLst>
          </p:nvPr>
        </p:nvGraphicFramePr>
        <p:xfrm>
          <a:off x="423861" y="1620202"/>
          <a:ext cx="11384759" cy="4489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1419">
                  <a:extLst>
                    <a:ext uri="{9D8B030D-6E8A-4147-A177-3AD203B41FA5}">
                      <a16:colId xmlns:a16="http://schemas.microsoft.com/office/drawing/2014/main" val="1820564151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1522958937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2183293995"/>
                    </a:ext>
                  </a:extLst>
                </a:gridCol>
              </a:tblGrid>
              <a:tr h="939645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37177"/>
                  </a:ext>
                </a:extLst>
              </a:tr>
              <a:tr h="887491">
                <a:tc rowSpan="2"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likelihood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Pairwise distance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(UPGMA &amp; </a:t>
                      </a:r>
                      <a:r>
                        <a:rPr lang="en-GB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</a:t>
                      </a: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-Joining)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90633"/>
                  </a:ext>
                </a:extLst>
              </a:tr>
              <a:tr h="887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Bayesian inference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5781"/>
                  </a:ext>
                </a:extLst>
              </a:tr>
              <a:tr h="1774885">
                <a:tc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use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parsimony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7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1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62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5B68-5D58-CE42-A409-ED38A16B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Parsimony and the </a:t>
            </a:r>
            <a:r>
              <a:rPr lang="en-GB" dirty="0"/>
              <a:t>Ockham’s Razor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44EF1-421F-A84A-B117-3150DADF4161}"/>
              </a:ext>
            </a:extLst>
          </p:cNvPr>
          <p:cNvSpPr txBox="1"/>
          <p:nvPr/>
        </p:nvSpPr>
        <p:spPr>
          <a:xfrm>
            <a:off x="6096000" y="1621691"/>
            <a:ext cx="5257800" cy="210038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sz="2400" dirty="0"/>
              <a:t>MP aims to reconstruct trees that </a:t>
            </a:r>
            <a:r>
              <a:rPr lang="en-GB" sz="2400" b="1" dirty="0"/>
              <a:t>minimize</a:t>
            </a:r>
            <a:r>
              <a:rPr lang="en-GB" sz="2400" dirty="0"/>
              <a:t> the amount of </a:t>
            </a:r>
            <a:r>
              <a:rPr lang="en-GB" sz="2400" b="1" dirty="0"/>
              <a:t>evolutionary change </a:t>
            </a:r>
            <a:r>
              <a:rPr lang="en-GB" sz="2400" dirty="0"/>
              <a:t>required to explain the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84DDA-E59D-A949-A650-0EFD77BB09F4}"/>
              </a:ext>
            </a:extLst>
          </p:cNvPr>
          <p:cNvSpPr txBox="1"/>
          <p:nvPr/>
        </p:nvSpPr>
        <p:spPr>
          <a:xfrm>
            <a:off x="6096000" y="4186118"/>
            <a:ext cx="5257800" cy="210038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sz="2400" dirty="0"/>
              <a:t>“</a:t>
            </a:r>
            <a:r>
              <a:rPr lang="en-GB" sz="2400" b="1" dirty="0"/>
              <a:t>Ockham’s Razor</a:t>
            </a:r>
            <a:r>
              <a:rPr lang="en-GB" sz="2400" dirty="0"/>
              <a:t>”: avoid unnecessary complexity. The </a:t>
            </a:r>
            <a:r>
              <a:rPr lang="en-GB" sz="2400" b="1" dirty="0"/>
              <a:t>simplest</a:t>
            </a:r>
            <a:r>
              <a:rPr lang="en-GB" sz="2400" dirty="0"/>
              <a:t> hypothesis, involving less steps, should be </a:t>
            </a:r>
            <a:r>
              <a:rPr lang="en-GB" sz="2400" b="1" dirty="0"/>
              <a:t>preferred</a:t>
            </a:r>
            <a:r>
              <a:rPr lang="en-GB" sz="2400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C7C943-2242-1547-BE8E-C43BE75D17F2}"/>
              </a:ext>
            </a:extLst>
          </p:cNvPr>
          <p:cNvSpPr/>
          <p:nvPr/>
        </p:nvSpPr>
        <p:spPr>
          <a:xfrm>
            <a:off x="1260939" y="2199823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sz="3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32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30883-647D-1E42-866E-329256D69F08}"/>
              </a:ext>
            </a:extLst>
          </p:cNvPr>
          <p:cNvSpPr txBox="1"/>
          <p:nvPr/>
        </p:nvSpPr>
        <p:spPr>
          <a:xfrm>
            <a:off x="1878829" y="2907729"/>
            <a:ext cx="21580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mutations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EF9F4-7CD8-DD41-8DC7-8138B8BFE59E}"/>
              </a:ext>
            </a:extLst>
          </p:cNvPr>
          <p:cNvSpPr/>
          <p:nvPr/>
        </p:nvSpPr>
        <p:spPr>
          <a:xfrm>
            <a:off x="2248388" y="4708568"/>
            <a:ext cx="1418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sz="3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32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C32C2-DE1B-004F-80EC-58CE0C0AEB3B}"/>
              </a:ext>
            </a:extLst>
          </p:cNvPr>
          <p:cNvSpPr txBox="1"/>
          <p:nvPr/>
        </p:nvSpPr>
        <p:spPr>
          <a:xfrm>
            <a:off x="1878829" y="5293343"/>
            <a:ext cx="21580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Few mutations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4E627E-F43A-754B-8BEB-6402649DEC9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2957877" y="3277061"/>
            <a:ext cx="1" cy="14315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4239B9-7EFA-B54E-871B-62105E962112}"/>
              </a:ext>
            </a:extLst>
          </p:cNvPr>
          <p:cNvSpPr/>
          <p:nvPr/>
        </p:nvSpPr>
        <p:spPr>
          <a:xfrm>
            <a:off x="2608107" y="3835710"/>
            <a:ext cx="6837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✂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558B6-23D5-2240-BC82-E270B763C836}"/>
              </a:ext>
            </a:extLst>
          </p:cNvPr>
          <p:cNvSpPr/>
          <p:nvPr/>
        </p:nvSpPr>
        <p:spPr>
          <a:xfrm>
            <a:off x="3811090" y="5144648"/>
            <a:ext cx="683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F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4D349-7435-4C41-96BF-05DC6B1A24FA}"/>
              </a:ext>
            </a:extLst>
          </p:cNvPr>
          <p:cNvSpPr/>
          <p:nvPr/>
        </p:nvSpPr>
        <p:spPr>
          <a:xfrm>
            <a:off x="3811090" y="2806397"/>
            <a:ext cx="683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43656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5B68-5D58-CE42-A409-ED38A16B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365125"/>
            <a:ext cx="11166130" cy="695579"/>
          </a:xfrm>
        </p:spPr>
        <p:txBody>
          <a:bodyPr/>
          <a:lstStyle/>
          <a:p>
            <a:r>
              <a:rPr lang="en-US" dirty="0"/>
              <a:t>MP with morphological characters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720A879-8CD7-524B-81EE-646210C1B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92539"/>
              </p:ext>
            </p:extLst>
          </p:nvPr>
        </p:nvGraphicFramePr>
        <p:xfrm>
          <a:off x="511488" y="1520656"/>
          <a:ext cx="5669340" cy="4972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90">
                  <a:extLst>
                    <a:ext uri="{9D8B030D-6E8A-4147-A177-3AD203B41FA5}">
                      <a16:colId xmlns:a16="http://schemas.microsoft.com/office/drawing/2014/main" val="1445835545"/>
                    </a:ext>
                  </a:extLst>
                </a:gridCol>
                <a:gridCol w="944890">
                  <a:extLst>
                    <a:ext uri="{9D8B030D-6E8A-4147-A177-3AD203B41FA5}">
                      <a16:colId xmlns:a16="http://schemas.microsoft.com/office/drawing/2014/main" val="1117011061"/>
                    </a:ext>
                  </a:extLst>
                </a:gridCol>
                <a:gridCol w="944890">
                  <a:extLst>
                    <a:ext uri="{9D8B030D-6E8A-4147-A177-3AD203B41FA5}">
                      <a16:colId xmlns:a16="http://schemas.microsoft.com/office/drawing/2014/main" val="3359835604"/>
                    </a:ext>
                  </a:extLst>
                </a:gridCol>
                <a:gridCol w="944890">
                  <a:extLst>
                    <a:ext uri="{9D8B030D-6E8A-4147-A177-3AD203B41FA5}">
                      <a16:colId xmlns:a16="http://schemas.microsoft.com/office/drawing/2014/main" val="1946453042"/>
                    </a:ext>
                  </a:extLst>
                </a:gridCol>
                <a:gridCol w="944890">
                  <a:extLst>
                    <a:ext uri="{9D8B030D-6E8A-4147-A177-3AD203B41FA5}">
                      <a16:colId xmlns:a16="http://schemas.microsoft.com/office/drawing/2014/main" val="4024213438"/>
                    </a:ext>
                  </a:extLst>
                </a:gridCol>
                <a:gridCol w="944890">
                  <a:extLst>
                    <a:ext uri="{9D8B030D-6E8A-4147-A177-3AD203B41FA5}">
                      <a16:colId xmlns:a16="http://schemas.microsoft.com/office/drawing/2014/main" val="1284590522"/>
                    </a:ext>
                  </a:extLst>
                </a:gridCol>
              </a:tblGrid>
              <a:tr h="68581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Jaws</a:t>
                      </a:r>
                    </a:p>
                  </a:txBody>
                  <a:tcPr marL="86786" marR="86786" marT="43393" marB="4339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Lungs</a:t>
                      </a:r>
                    </a:p>
                  </a:txBody>
                  <a:tcPr marL="86786" marR="86786" marT="43393" marB="4339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Gizzard</a:t>
                      </a:r>
                    </a:p>
                  </a:txBody>
                  <a:tcPr marL="86786" marR="86786" marT="43393" marB="4339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Fur</a:t>
                      </a:r>
                    </a:p>
                  </a:txBody>
                  <a:tcPr marL="86786" marR="86786" marT="43393" marB="4339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Feathers</a:t>
                      </a:r>
                    </a:p>
                  </a:txBody>
                  <a:tcPr marL="86786" marR="86786" marT="43393" marB="4339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524908"/>
                  </a:ext>
                </a:extLst>
              </a:tr>
              <a:tr h="857281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🐞</a:t>
                      </a:r>
                    </a:p>
                  </a:txBody>
                  <a:tcPr marL="86786" marR="86786" marT="43393" marB="433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○</a:t>
                      </a:r>
                    </a:p>
                  </a:txBody>
                  <a:tcPr marL="86786" marR="86786" marT="43393" marB="43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noProof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9392516"/>
                  </a:ext>
                </a:extLst>
              </a:tr>
              <a:tr h="857281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🦈</a:t>
                      </a:r>
                    </a:p>
                  </a:txBody>
                  <a:tcPr marL="86786" marR="86786" marT="43393" marB="433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rgbClr val="C0000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noProof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/>
                </a:tc>
                <a:extLst>
                  <a:ext uri="{0D108BD9-81ED-4DB2-BD59-A6C34878D82A}">
                    <a16:rowId xmlns:a16="http://schemas.microsoft.com/office/drawing/2014/main" val="3286703412"/>
                  </a:ext>
                </a:extLst>
              </a:tr>
              <a:tr h="857281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🦃</a:t>
                      </a:r>
                    </a:p>
                  </a:txBody>
                  <a:tcPr marL="86786" marR="86786" marT="43393" marB="433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rgbClr val="C0000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FFC00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8F0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9437FF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/>
                </a:tc>
                <a:extLst>
                  <a:ext uri="{0D108BD9-81ED-4DB2-BD59-A6C34878D82A}">
                    <a16:rowId xmlns:a16="http://schemas.microsoft.com/office/drawing/2014/main" val="2499326667"/>
                  </a:ext>
                </a:extLst>
              </a:tr>
              <a:tr h="857281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🐊</a:t>
                      </a:r>
                    </a:p>
                  </a:txBody>
                  <a:tcPr marL="86786" marR="86786" marT="43393" marB="433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C0000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FFC00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8F0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/>
                </a:tc>
                <a:extLst>
                  <a:ext uri="{0D108BD9-81ED-4DB2-BD59-A6C34878D82A}">
                    <a16:rowId xmlns:a16="http://schemas.microsoft.com/office/drawing/2014/main" val="1360153081"/>
                  </a:ext>
                </a:extLst>
              </a:tr>
              <a:tr h="8572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🐈</a:t>
                      </a:r>
                    </a:p>
                  </a:txBody>
                  <a:tcPr marL="86786" marR="86786" marT="43393" marB="433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C0000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FFC00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○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B0F0"/>
                          </a:solidFill>
                        </a:rPr>
                        <a:t>●</a:t>
                      </a:r>
                    </a:p>
                  </a:txBody>
                  <a:tcPr marL="86786" marR="86786" marT="43393" marB="433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86786" marR="86786" marT="43393" marB="43393" anchor="ctr"/>
                </a:tc>
                <a:extLst>
                  <a:ext uri="{0D108BD9-81ED-4DB2-BD59-A6C34878D82A}">
                    <a16:rowId xmlns:a16="http://schemas.microsoft.com/office/drawing/2014/main" val="32635682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0B119F-B5CB-3749-A328-A79F733A3E4E}"/>
              </a:ext>
            </a:extLst>
          </p:cNvPr>
          <p:cNvSpPr txBox="1"/>
          <p:nvPr/>
        </p:nvSpPr>
        <p:spPr>
          <a:xfrm>
            <a:off x="6948543" y="1520656"/>
            <a:ext cx="6699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/>
              <a:t>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BCA69-8F59-C54C-AF53-EDE52EA8B3BB}"/>
              </a:ext>
            </a:extLst>
          </p:cNvPr>
          <p:cNvSpPr txBox="1"/>
          <p:nvPr/>
        </p:nvSpPr>
        <p:spPr>
          <a:xfrm>
            <a:off x="7828217" y="1520656"/>
            <a:ext cx="6699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/>
              <a:t>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C63AA-7714-0743-B9E3-4477FEE86C2A}"/>
              </a:ext>
            </a:extLst>
          </p:cNvPr>
          <p:cNvSpPr txBox="1"/>
          <p:nvPr/>
        </p:nvSpPr>
        <p:spPr>
          <a:xfrm>
            <a:off x="8775756" y="1520657"/>
            <a:ext cx="6699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/>
              <a:t>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68E44-B8CD-E149-BB18-70BAAB009255}"/>
              </a:ext>
            </a:extLst>
          </p:cNvPr>
          <p:cNvSpPr txBox="1"/>
          <p:nvPr/>
        </p:nvSpPr>
        <p:spPr>
          <a:xfrm>
            <a:off x="9712737" y="1520656"/>
            <a:ext cx="6699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/>
              <a:t>🐊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B20C34-0239-0C49-B1A2-C7831B47904A}"/>
              </a:ext>
            </a:extLst>
          </p:cNvPr>
          <p:cNvGrpSpPr/>
          <p:nvPr/>
        </p:nvGrpSpPr>
        <p:grpSpPr>
          <a:xfrm flipH="1">
            <a:off x="9110708" y="2121255"/>
            <a:ext cx="1813841" cy="1842341"/>
            <a:chOff x="9469446" y="2355235"/>
            <a:chExt cx="1813841" cy="18423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F49E1C1-6568-5E4E-8FC8-565428EE02E5}"/>
                </a:ext>
              </a:extLst>
            </p:cNvPr>
            <p:cNvGrpSpPr/>
            <p:nvPr/>
          </p:nvGrpSpPr>
          <p:grpSpPr>
            <a:xfrm rot="16200000" flipV="1">
              <a:off x="9225926" y="2598770"/>
              <a:ext cx="1842326" cy="1355286"/>
              <a:chOff x="7232461" y="3140892"/>
              <a:chExt cx="2001913" cy="135935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927EA6E-5EA0-734D-A07B-1CB5C4E15758}"/>
                  </a:ext>
                </a:extLst>
              </p:cNvPr>
              <p:cNvGrpSpPr/>
              <p:nvPr/>
            </p:nvGrpSpPr>
            <p:grpSpPr>
              <a:xfrm>
                <a:off x="7232462" y="3140892"/>
                <a:ext cx="1000964" cy="690856"/>
                <a:chOff x="5137138" y="3012585"/>
                <a:chExt cx="720000" cy="360000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F27879F-C6CA-8E4C-BE31-4601FE8BE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09AFC697-02E0-1940-8FE9-156DF68E9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D627EAE-75B8-5247-A09D-222DCD5526BE}"/>
                  </a:ext>
                </a:extLst>
              </p:cNvPr>
              <p:cNvGrpSpPr/>
              <p:nvPr/>
            </p:nvGrpSpPr>
            <p:grpSpPr>
              <a:xfrm flipV="1">
                <a:off x="7232461" y="3809388"/>
                <a:ext cx="2001913" cy="690856"/>
                <a:chOff x="5137138" y="3021425"/>
                <a:chExt cx="720000" cy="360000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CAA3A43-D40B-5A48-A60A-DD9533E40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2142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337149F-D3AB-D44B-88A4-1FE9B5F1DB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2142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7B110DE-CF30-A14E-87A9-2C52F2B454F7}"/>
                </a:ext>
              </a:extLst>
            </p:cNvPr>
            <p:cNvGrpSpPr/>
            <p:nvPr/>
          </p:nvGrpSpPr>
          <p:grpSpPr>
            <a:xfrm rot="16200000" flipV="1">
              <a:off x="10354204" y="2347338"/>
              <a:ext cx="921185" cy="936980"/>
              <a:chOff x="8233410" y="2732395"/>
              <a:chExt cx="1000982" cy="81699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B95A823-9A2C-EA44-9820-B950161E45D5}"/>
                  </a:ext>
                </a:extLst>
              </p:cNvPr>
              <p:cNvGrpSpPr/>
              <p:nvPr/>
            </p:nvGrpSpPr>
            <p:grpSpPr>
              <a:xfrm>
                <a:off x="8233428" y="2732395"/>
                <a:ext cx="1000964" cy="413894"/>
                <a:chOff x="5137138" y="3012585"/>
                <a:chExt cx="720000" cy="36000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94EA8DB-B4ED-F547-9A8B-2CB496821C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D0A15BC-DD7C-8043-A992-6379B9AA6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E60AB52-62C4-4B4C-B425-039F0C3329AB}"/>
                  </a:ext>
                </a:extLst>
              </p:cNvPr>
              <p:cNvGrpSpPr/>
              <p:nvPr/>
            </p:nvGrpSpPr>
            <p:grpSpPr>
              <a:xfrm flipV="1">
                <a:off x="8233410" y="3135496"/>
                <a:ext cx="1000964" cy="413894"/>
                <a:chOff x="5137138" y="3012585"/>
                <a:chExt cx="720000" cy="36000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CAEE577-8813-1049-92C4-ABB8F57C6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059DB90-3864-C746-9F85-4541E52A1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C8492D-3513-3745-BFC7-37FDA23799E1}"/>
              </a:ext>
            </a:extLst>
          </p:cNvPr>
          <p:cNvGrpSpPr/>
          <p:nvPr/>
        </p:nvGrpSpPr>
        <p:grpSpPr>
          <a:xfrm rot="16200000" flipV="1">
            <a:off x="7820222" y="2445227"/>
            <a:ext cx="2778789" cy="2096876"/>
            <a:chOff x="7496901" y="5431665"/>
            <a:chExt cx="2171944" cy="42573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B90D70-AED8-BF40-AEAE-59A0FC7FEC18}"/>
                </a:ext>
              </a:extLst>
            </p:cNvPr>
            <p:cNvGrpSpPr/>
            <p:nvPr/>
          </p:nvGrpSpPr>
          <p:grpSpPr>
            <a:xfrm>
              <a:off x="7496914" y="5431665"/>
              <a:ext cx="720000" cy="215677"/>
              <a:chOff x="5137138" y="3012585"/>
              <a:chExt cx="720000" cy="36000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78A68D4-5EF6-4048-9407-201AE95A5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94AA38-D4F2-7848-89FF-655234165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29FB4B-2EEA-C84A-B7E0-CC82714D655B}"/>
                </a:ext>
              </a:extLst>
            </p:cNvPr>
            <p:cNvGrpSpPr/>
            <p:nvPr/>
          </p:nvGrpSpPr>
          <p:grpSpPr>
            <a:xfrm flipV="1">
              <a:off x="7496901" y="5641718"/>
              <a:ext cx="2171944" cy="215677"/>
              <a:chOff x="5137138" y="3012585"/>
              <a:chExt cx="2171944" cy="3600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BC1CDC1-E9CC-2642-BB3A-0B84DC80E7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7138" y="3012585"/>
                <a:ext cx="21719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C3D175-2443-E948-887D-4A1AE2929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77452B-ED99-3746-8622-3586BA72706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56830" y="6030694"/>
            <a:ext cx="4564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4408EA-5A6B-8C49-BC47-C533E42CE477}"/>
              </a:ext>
            </a:extLst>
          </p:cNvPr>
          <p:cNvGrpSpPr/>
          <p:nvPr/>
        </p:nvGrpSpPr>
        <p:grpSpPr>
          <a:xfrm rot="16200000" flipV="1">
            <a:off x="6407023" y="2997728"/>
            <a:ext cx="3692909" cy="1939961"/>
            <a:chOff x="7496901" y="5431665"/>
            <a:chExt cx="2171944" cy="42573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8C0F9B0-80D2-494C-9524-78D9C83D94EB}"/>
                </a:ext>
              </a:extLst>
            </p:cNvPr>
            <p:cNvGrpSpPr/>
            <p:nvPr/>
          </p:nvGrpSpPr>
          <p:grpSpPr>
            <a:xfrm>
              <a:off x="7496914" y="5431665"/>
              <a:ext cx="547616" cy="215677"/>
              <a:chOff x="5137138" y="3012585"/>
              <a:chExt cx="547616" cy="36000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57D15EB-74F2-094C-8921-A386CAD98AF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410946" y="2738777"/>
                <a:ext cx="0" cy="54761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FDBCF7B-04C5-8244-962E-30E0CE5F3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9B8FC41-9A59-264E-9E9B-641161990BE8}"/>
                </a:ext>
              </a:extLst>
            </p:cNvPr>
            <p:cNvGrpSpPr/>
            <p:nvPr/>
          </p:nvGrpSpPr>
          <p:grpSpPr>
            <a:xfrm flipV="1">
              <a:off x="7496901" y="5641718"/>
              <a:ext cx="2171944" cy="215677"/>
              <a:chOff x="5137138" y="3012585"/>
              <a:chExt cx="2171944" cy="36000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529B16-40FC-0A46-B75B-734822DD71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7138" y="3012585"/>
                <a:ext cx="21719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A3F3DF-404C-A24F-83A7-57759694C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6F29E12-7B3E-0F41-A7AB-B6177E7E5EFA}"/>
              </a:ext>
            </a:extLst>
          </p:cNvPr>
          <p:cNvSpPr txBox="1"/>
          <p:nvPr/>
        </p:nvSpPr>
        <p:spPr>
          <a:xfrm>
            <a:off x="10522373" y="1520656"/>
            <a:ext cx="6699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3600" dirty="0"/>
              <a:t>🐈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E97795-B637-E442-9558-02B8BABBEDBF}"/>
              </a:ext>
            </a:extLst>
          </p:cNvPr>
          <p:cNvSpPr/>
          <p:nvPr/>
        </p:nvSpPr>
        <p:spPr>
          <a:xfrm>
            <a:off x="8934213" y="5056203"/>
            <a:ext cx="578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C00000"/>
                </a:solidFill>
              </a:rPr>
              <a:t>●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B335C3-BDEB-E642-9751-17EBD573017B}"/>
              </a:ext>
            </a:extLst>
          </p:cNvPr>
          <p:cNvSpPr/>
          <p:nvPr/>
        </p:nvSpPr>
        <p:spPr>
          <a:xfrm>
            <a:off x="9968808" y="4125109"/>
            <a:ext cx="578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/>
                </a:solidFill>
              </a:rPr>
              <a:t>●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11C330-C7AE-E74E-8E0F-E369BE1F479B}"/>
              </a:ext>
            </a:extLst>
          </p:cNvPr>
          <p:cNvSpPr/>
          <p:nvPr/>
        </p:nvSpPr>
        <p:spPr>
          <a:xfrm>
            <a:off x="9289102" y="3210763"/>
            <a:ext cx="578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008F00"/>
                </a:solidFill>
              </a:rPr>
              <a:t>●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D8153C-A72E-8A40-B374-82246A389EE6}"/>
              </a:ext>
            </a:extLst>
          </p:cNvPr>
          <p:cNvSpPr/>
          <p:nvPr/>
        </p:nvSpPr>
        <p:spPr>
          <a:xfrm>
            <a:off x="8835124" y="2284485"/>
            <a:ext cx="578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9437FF"/>
                </a:solidFill>
              </a:rPr>
              <a:t>●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2E3EE4-EA11-1440-B953-A2B4AA32EDFB}"/>
              </a:ext>
            </a:extLst>
          </p:cNvPr>
          <p:cNvSpPr/>
          <p:nvPr/>
        </p:nvSpPr>
        <p:spPr>
          <a:xfrm>
            <a:off x="10635304" y="2750035"/>
            <a:ext cx="578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00B0F0"/>
                </a:solidFill>
              </a:rPr>
              <a:t>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7B630E-94F8-F34B-BAC9-FCB517876E8C}"/>
              </a:ext>
            </a:extLst>
          </p:cNvPr>
          <p:cNvSpPr txBox="1"/>
          <p:nvPr/>
        </p:nvSpPr>
        <p:spPr>
          <a:xfrm>
            <a:off x="9710144" y="5175429"/>
            <a:ext cx="2211061" cy="142150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b="1" dirty="0"/>
              <a:t>Best</a:t>
            </a:r>
            <a:r>
              <a:rPr lang="en-GB" dirty="0"/>
              <a:t> tree topology and </a:t>
            </a:r>
            <a:r>
              <a:rPr lang="en-GB" b="1" dirty="0"/>
              <a:t>less costly </a:t>
            </a:r>
            <a:r>
              <a:rPr lang="en-GB" dirty="0"/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171703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5B68-5D58-CE42-A409-ED38A16B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365125"/>
            <a:ext cx="11531512" cy="695579"/>
          </a:xfrm>
        </p:spPr>
        <p:txBody>
          <a:bodyPr>
            <a:normAutofit/>
          </a:bodyPr>
          <a:lstStyle/>
          <a:p>
            <a:r>
              <a:rPr lang="en-US" dirty="0"/>
              <a:t>Searching for topologies and possible scenarios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074E57-B216-5048-A0D1-067CA74ABBD5}"/>
              </a:ext>
            </a:extLst>
          </p:cNvPr>
          <p:cNvGrpSpPr/>
          <p:nvPr/>
        </p:nvGrpSpPr>
        <p:grpSpPr>
          <a:xfrm>
            <a:off x="9542905" y="1803304"/>
            <a:ext cx="2135155" cy="2158567"/>
            <a:chOff x="834798" y="1803304"/>
            <a:chExt cx="2135155" cy="215856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5D8FD92-F7A4-C346-B5F9-90D37817AF86}"/>
                </a:ext>
              </a:extLst>
            </p:cNvPr>
            <p:cNvGrpSpPr/>
            <p:nvPr/>
          </p:nvGrpSpPr>
          <p:grpSpPr>
            <a:xfrm>
              <a:off x="834798" y="1803304"/>
              <a:ext cx="1971711" cy="2158567"/>
              <a:chOff x="6948543" y="1612988"/>
              <a:chExt cx="4243733" cy="4645907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5D5C005-DEC6-CD4E-866A-68910FCE00B4}"/>
                  </a:ext>
                </a:extLst>
              </p:cNvPr>
              <p:cNvSpPr txBox="1"/>
              <p:nvPr/>
            </p:nvSpPr>
            <p:spPr>
              <a:xfrm>
                <a:off x="6948543" y="1612988"/>
                <a:ext cx="66990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🐞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5D43E0B-9DE3-D348-9912-C779623BC350}"/>
                  </a:ext>
                </a:extLst>
              </p:cNvPr>
              <p:cNvSpPr txBox="1"/>
              <p:nvPr/>
            </p:nvSpPr>
            <p:spPr>
              <a:xfrm>
                <a:off x="7828217" y="1612988"/>
                <a:ext cx="669903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🦈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B441C0-E036-554F-9512-627F80F70593}"/>
                  </a:ext>
                </a:extLst>
              </p:cNvPr>
              <p:cNvSpPr txBox="1"/>
              <p:nvPr/>
            </p:nvSpPr>
            <p:spPr>
              <a:xfrm>
                <a:off x="8775756" y="1612989"/>
                <a:ext cx="669903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🦃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864ABA-4403-5A44-84E1-A823C14725F4}"/>
                  </a:ext>
                </a:extLst>
              </p:cNvPr>
              <p:cNvSpPr txBox="1"/>
              <p:nvPr/>
            </p:nvSpPr>
            <p:spPr>
              <a:xfrm>
                <a:off x="9712737" y="1612988"/>
                <a:ext cx="669903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🐊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8DFA1701-8AF7-294C-943F-E2E6CB7D212E}"/>
                  </a:ext>
                </a:extLst>
              </p:cNvPr>
              <p:cNvGrpSpPr/>
              <p:nvPr/>
            </p:nvGrpSpPr>
            <p:grpSpPr>
              <a:xfrm>
                <a:off x="7283497" y="2104270"/>
                <a:ext cx="3641052" cy="4154625"/>
                <a:chOff x="7283497" y="2104270"/>
                <a:chExt cx="3641052" cy="4154625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E51B7607-3420-5F41-A002-3AB6440659F1}"/>
                    </a:ext>
                  </a:extLst>
                </p:cNvPr>
                <p:cNvGrpSpPr/>
                <p:nvPr/>
              </p:nvGrpSpPr>
              <p:grpSpPr>
                <a:xfrm flipH="1">
                  <a:off x="9110708" y="2121255"/>
                  <a:ext cx="1813841" cy="1842341"/>
                  <a:chOff x="9469446" y="2355235"/>
                  <a:chExt cx="1813841" cy="1842341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5C0458BF-0A47-8A43-BB8E-18C4C619655B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9225926" y="2598770"/>
                    <a:ext cx="1842326" cy="1355286"/>
                    <a:chOff x="7232461" y="3140892"/>
                    <a:chExt cx="2001913" cy="1359352"/>
                  </a:xfrm>
                </p:grpSpPr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FF597904-D0EC-154F-A37D-FB290D598A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462" y="3140892"/>
                      <a:ext cx="1000964" cy="690856"/>
                      <a:chOff x="5137138" y="3012585"/>
                      <a:chExt cx="720000" cy="360000"/>
                    </a:xfrm>
                  </p:grpSpPr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AF5DEF76-7577-8949-AB9A-421FB4FD2DF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720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" name="Straight Connector 85">
                        <a:extLst>
                          <a:ext uri="{FF2B5EF4-FFF2-40B4-BE49-F238E27FC236}">
                            <a16:creationId xmlns:a16="http://schemas.microsoft.com/office/drawing/2014/main" id="{34E1C67B-166C-F442-BA5D-039DD60E5E5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0" cy="36000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22149529-59E7-8140-8915-1C1C351351B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7232461" y="3809388"/>
                      <a:ext cx="2001913" cy="690856"/>
                      <a:chOff x="5137138" y="3021425"/>
                      <a:chExt cx="720000" cy="360000"/>
                    </a:xfrm>
                  </p:grpSpPr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49F9E8BF-2A6E-1042-B660-D45B98565C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21425"/>
                        <a:ext cx="720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431B6E34-C4A3-404E-A22F-5CCA9FD37A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21425"/>
                        <a:ext cx="0" cy="36000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F379CD50-E068-2F45-A3A0-DEF290E3971D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0354204" y="2347338"/>
                    <a:ext cx="921185" cy="936980"/>
                    <a:chOff x="8233410" y="2732395"/>
                    <a:chExt cx="1000982" cy="816995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40FD06F1-3E61-A840-B91F-FE78E32E44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33428" y="2732395"/>
                      <a:ext cx="1000964" cy="413894"/>
                      <a:chOff x="5137138" y="3012585"/>
                      <a:chExt cx="720000" cy="360000"/>
                    </a:xfrm>
                  </p:grpSpPr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0C4C3D7-8B7D-9549-A5C1-9119F239ED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720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65DED38E-D46D-0043-AE66-9D7C8B28D4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0" cy="36000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0CAF1E59-8E07-7D4D-B743-3034955D9B2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8233410" y="3135496"/>
                      <a:ext cx="1000964" cy="413894"/>
                      <a:chOff x="5137138" y="3012585"/>
                      <a:chExt cx="720000" cy="360000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1877EDDD-1733-144D-B697-B8988A369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720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144B1888-B65A-9542-A585-9EA6752856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0" cy="36000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BDF46F3D-33F6-854A-83A4-56335CD99BA0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7820222" y="2445227"/>
                  <a:ext cx="2778789" cy="2096876"/>
                  <a:chOff x="7496901" y="5431665"/>
                  <a:chExt cx="2171944" cy="425730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316C574B-615A-0B4D-8F85-1E6D0DCDE8B9}"/>
                      </a:ext>
                    </a:extLst>
                  </p:cNvPr>
                  <p:cNvGrpSpPr/>
                  <p:nvPr/>
                </p:nvGrpSpPr>
                <p:grpSpPr>
                  <a:xfrm>
                    <a:off x="7496914" y="5431665"/>
                    <a:ext cx="720000" cy="215677"/>
                    <a:chOff x="5137138" y="3012585"/>
                    <a:chExt cx="720000" cy="360000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9CAB11F7-7606-2046-9E95-BACF57B6D2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0C983BAB-F420-C942-864A-3C75EE8361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F16DB5E1-F2ED-5348-B93D-BC9F09862E21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7496901" y="5641718"/>
                    <a:ext cx="2171944" cy="215677"/>
                    <a:chOff x="5137138" y="3012585"/>
                    <a:chExt cx="2171944" cy="360000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D1762EFE-7636-2843-88F0-B87F846F99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137138" y="3012585"/>
                      <a:ext cx="217194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66BAA166-D740-DC45-9754-26882C4568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EAFBD3B-6C18-374C-826B-32D551ED7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7956830" y="6030694"/>
                  <a:ext cx="45640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5F622DD6-8692-5342-9325-312A5F4A2B42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6407023" y="2997728"/>
                  <a:ext cx="3692909" cy="1939961"/>
                  <a:chOff x="7496901" y="5431665"/>
                  <a:chExt cx="2171944" cy="42573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E57537E7-178B-B342-A87C-916EBC077CD7}"/>
                      </a:ext>
                    </a:extLst>
                  </p:cNvPr>
                  <p:cNvGrpSpPr/>
                  <p:nvPr/>
                </p:nvGrpSpPr>
                <p:grpSpPr>
                  <a:xfrm>
                    <a:off x="7496914" y="5431665"/>
                    <a:ext cx="547616" cy="215677"/>
                    <a:chOff x="5137138" y="3012585"/>
                    <a:chExt cx="547616" cy="360000"/>
                  </a:xfrm>
                </p:grpSpPr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55CA507C-D440-9843-A3BE-93A026AC11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5410946" y="2738777"/>
                      <a:ext cx="0" cy="547616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7F8C28DF-A1E9-F145-8ED8-E784C8A497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99D91F2B-4EBB-0140-AF90-6AA529C8D0A2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7496901" y="5641718"/>
                    <a:ext cx="2171944" cy="215677"/>
                    <a:chOff x="5137138" y="3012585"/>
                    <a:chExt cx="2171944" cy="360000"/>
                  </a:xfrm>
                </p:grpSpPr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195B28F9-0EF4-9B44-AABF-BDF810FA4C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137138" y="3012585"/>
                      <a:ext cx="217194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A154393A-636A-694C-9B1F-4026A00E84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C6C4A9C-8B03-5E40-8C74-13305499075A}"/>
                  </a:ext>
                </a:extLst>
              </p:cNvPr>
              <p:cNvSpPr txBox="1"/>
              <p:nvPr/>
            </p:nvSpPr>
            <p:spPr>
              <a:xfrm>
                <a:off x="10522373" y="1612988"/>
                <a:ext cx="669903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2400" dirty="0"/>
                  <a:t>🐈</a:t>
                </a:r>
              </a:p>
            </p:txBody>
          </p:sp>
        </p:grp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495F56C-36AB-BF4C-A51A-F786664D323F}"/>
                </a:ext>
              </a:extLst>
            </p:cNvPr>
            <p:cNvSpPr/>
            <p:nvPr/>
          </p:nvSpPr>
          <p:spPr>
            <a:xfrm>
              <a:off x="1605521" y="3216475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C00000"/>
                  </a:solidFill>
                </a:rPr>
                <a:t>●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397B01E5-9990-D342-A7C1-A1D38BC099B5}"/>
                </a:ext>
              </a:extLst>
            </p:cNvPr>
            <p:cNvSpPr/>
            <p:nvPr/>
          </p:nvSpPr>
          <p:spPr>
            <a:xfrm>
              <a:off x="2081888" y="2760401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FFC000"/>
                  </a:solidFill>
                </a:rPr>
                <a:t>●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15AD122-139F-2D43-A999-A9D31CBA4DF4}"/>
                </a:ext>
              </a:extLst>
            </p:cNvPr>
            <p:cNvSpPr/>
            <p:nvPr/>
          </p:nvSpPr>
          <p:spPr>
            <a:xfrm>
              <a:off x="1762301" y="2367067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008F00"/>
                  </a:solidFill>
                </a:rPr>
                <a:t>●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AA2B21C-D1AE-FC48-92D2-E36A5DA32689}"/>
                </a:ext>
              </a:extLst>
            </p:cNvPr>
            <p:cNvSpPr/>
            <p:nvPr/>
          </p:nvSpPr>
          <p:spPr>
            <a:xfrm>
              <a:off x="1544077" y="1910425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9437FF"/>
                  </a:solidFill>
                </a:rPr>
                <a:t>●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0CCF572-7CB1-1147-B304-BDEDBF38A085}"/>
                </a:ext>
              </a:extLst>
            </p:cNvPr>
            <p:cNvSpPr/>
            <p:nvPr/>
          </p:nvSpPr>
          <p:spPr>
            <a:xfrm>
              <a:off x="2391464" y="2118747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00B0F0"/>
                  </a:solidFill>
                </a:rPr>
                <a:t>●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B421C-188D-CC4D-AF7F-98C3481EDBC3}"/>
              </a:ext>
            </a:extLst>
          </p:cNvPr>
          <p:cNvGrpSpPr/>
          <p:nvPr/>
        </p:nvGrpSpPr>
        <p:grpSpPr>
          <a:xfrm>
            <a:off x="3518912" y="1803304"/>
            <a:ext cx="1992248" cy="2523698"/>
            <a:chOff x="3607268" y="1803304"/>
            <a:chExt cx="1992248" cy="2523698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4A343AB-1ED1-5B41-9489-0E5CB6B94004}"/>
                </a:ext>
              </a:extLst>
            </p:cNvPr>
            <p:cNvGrpSpPr/>
            <p:nvPr/>
          </p:nvGrpSpPr>
          <p:grpSpPr>
            <a:xfrm>
              <a:off x="3669117" y="1803304"/>
              <a:ext cx="1930399" cy="2158569"/>
              <a:chOff x="692332" y="1819283"/>
              <a:chExt cx="2388494" cy="26708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0B119F-B5CB-3749-A328-A79F733A3E4E}"/>
                  </a:ext>
                </a:extLst>
              </p:cNvPr>
              <p:cNvSpPr txBox="1"/>
              <p:nvPr/>
            </p:nvSpPr>
            <p:spPr>
              <a:xfrm>
                <a:off x="692332" y="1819284"/>
                <a:ext cx="37022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🐞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7BCA69-8F59-C54C-AF53-EDE52EA8B3BB}"/>
                  </a:ext>
                </a:extLst>
              </p:cNvPr>
              <p:cNvSpPr txBox="1"/>
              <p:nvPr/>
            </p:nvSpPr>
            <p:spPr>
              <a:xfrm>
                <a:off x="2215485" y="1819284"/>
                <a:ext cx="37022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C63AA-7714-0743-B9E3-4477FEE86C2A}"/>
                  </a:ext>
                </a:extLst>
              </p:cNvPr>
              <p:cNvSpPr txBox="1"/>
              <p:nvPr/>
            </p:nvSpPr>
            <p:spPr>
              <a:xfrm>
                <a:off x="1702135" y="1819285"/>
                <a:ext cx="37022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🦃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F68E44-B8CD-E149-BB18-70BAAB009255}"/>
                  </a:ext>
                </a:extLst>
              </p:cNvPr>
              <p:cNvSpPr txBox="1"/>
              <p:nvPr/>
            </p:nvSpPr>
            <p:spPr>
              <a:xfrm>
                <a:off x="2710606" y="1819283"/>
                <a:ext cx="370220" cy="4616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🐊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F29E12-7B3E-0F41-A7AB-B6177E7E5EFA}"/>
                  </a:ext>
                </a:extLst>
              </p:cNvPr>
              <p:cNvSpPr txBox="1"/>
              <p:nvPr/>
            </p:nvSpPr>
            <p:spPr>
              <a:xfrm>
                <a:off x="1207014" y="1819283"/>
                <a:ext cx="370220" cy="4616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2400" dirty="0"/>
                  <a:t>🐈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2EDC1E42-D487-F945-B828-664E2A79CA6F}"/>
                  </a:ext>
                </a:extLst>
              </p:cNvPr>
              <p:cNvGrpSpPr/>
              <p:nvPr/>
            </p:nvGrpSpPr>
            <p:grpSpPr>
              <a:xfrm>
                <a:off x="880362" y="2203440"/>
                <a:ext cx="2009297" cy="2286653"/>
                <a:chOff x="880362" y="2203440"/>
                <a:chExt cx="2009297" cy="228665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0F49E1C1-6568-5E4E-8FC8-565428EE02E5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1849046" y="2495067"/>
                  <a:ext cx="1332231" cy="748994"/>
                  <a:chOff x="7232461" y="3140892"/>
                  <a:chExt cx="2001913" cy="135935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1927EA6E-5EA0-734D-A07B-1CB5C4E15758}"/>
                      </a:ext>
                    </a:extLst>
                  </p:cNvPr>
                  <p:cNvGrpSpPr/>
                  <p:nvPr/>
                </p:nvGrpSpPr>
                <p:grpSpPr>
                  <a:xfrm>
                    <a:off x="7232461" y="3140892"/>
                    <a:ext cx="1236940" cy="690856"/>
                    <a:chOff x="5137137" y="3012585"/>
                    <a:chExt cx="889739" cy="360000"/>
                  </a:xfrm>
                </p:grpSpPr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CF27879F-C6CA-8E4C-BE31-4601FE8BE28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>
                      <a:off x="5582007" y="2567716"/>
                      <a:ext cx="0" cy="88973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09AFC697-02E0-1940-8FE9-156DF68E9B4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8D627EAE-75B8-5247-A09D-222DCD5526BE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7232461" y="3809388"/>
                    <a:ext cx="2001913" cy="690856"/>
                    <a:chOff x="5137138" y="3021425"/>
                    <a:chExt cx="720000" cy="360000"/>
                  </a:xfrm>
                </p:grpSpPr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3CAA3A43-D40B-5A48-A60A-DD9533E405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2142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1337149F-D3AB-D44B-88A4-1FE9B5F1DB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2142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7B110DE-CF30-A14E-87A9-2C52F2B454F7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1891610" y="2199076"/>
                  <a:ext cx="509090" cy="517819"/>
                  <a:chOff x="8233410" y="2732395"/>
                  <a:chExt cx="1000982" cy="816995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1B95A823-9A2C-EA44-9820-B950161E45D5}"/>
                      </a:ext>
                    </a:extLst>
                  </p:cNvPr>
                  <p:cNvGrpSpPr/>
                  <p:nvPr/>
                </p:nvGrpSpPr>
                <p:grpSpPr>
                  <a:xfrm>
                    <a:off x="8233428" y="2732395"/>
                    <a:ext cx="1000964" cy="413894"/>
                    <a:chOff x="5137138" y="3012585"/>
                    <a:chExt cx="720000" cy="360000"/>
                  </a:xfrm>
                </p:grpSpPr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E94EA8DB-B4ED-F547-9A8B-2CB496821C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DD0A15BC-DD7C-8043-A992-6379B9AA65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3E60AB52-62C4-4B4C-B425-039F0C3329AB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233410" y="3135496"/>
                    <a:ext cx="1000964" cy="413894"/>
                    <a:chOff x="5137138" y="3012585"/>
                    <a:chExt cx="720000" cy="360000"/>
                  </a:xfrm>
                </p:grpSpPr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DCAEE577-8813-1049-92C4-ABB8F57C6C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9059DB90-3864-C746-9F85-4541E52A1D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0F77452B-ED99-3746-8622-3586BA727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1704629" y="4363978"/>
                  <a:ext cx="25223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D086B525-3575-0842-8C8B-1DAFDE738EE4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681436" y="2402366"/>
                  <a:ext cx="915671" cy="517819"/>
                  <a:chOff x="8233410" y="2732395"/>
                  <a:chExt cx="1000982" cy="816995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8D09D4EB-EC83-6C48-99E8-CB495AE07C89}"/>
                      </a:ext>
                    </a:extLst>
                  </p:cNvPr>
                  <p:cNvGrpSpPr/>
                  <p:nvPr/>
                </p:nvGrpSpPr>
                <p:grpSpPr>
                  <a:xfrm>
                    <a:off x="8233428" y="2732395"/>
                    <a:ext cx="1000964" cy="413894"/>
                    <a:chOff x="5137138" y="3012585"/>
                    <a:chExt cx="720000" cy="360000"/>
                  </a:xfrm>
                </p:grpSpPr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2F54B0C7-0FDC-974A-A728-074F11B08C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92EBD913-0733-C942-B7DA-646A87B412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9583F4E9-4FE7-F840-BF64-DAEA28ED34D1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233410" y="3135496"/>
                    <a:ext cx="1000964" cy="413894"/>
                    <a:chOff x="5137138" y="3012585"/>
                    <a:chExt cx="720000" cy="360000"/>
                  </a:xfrm>
                </p:grpSpPr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DEC32035-2448-4D42-A681-2D7FE2BD07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475C9B67-AFDB-9C45-88BE-EA2C591E3E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B1CB1760-FA6D-4046-B044-2C8889B89B46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1263142" y="2979671"/>
                  <a:ext cx="1118755" cy="1397613"/>
                  <a:chOff x="8233402" y="2732395"/>
                  <a:chExt cx="734179" cy="816995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F477029-81A4-F542-92CF-3A35216F8075}"/>
                      </a:ext>
                    </a:extLst>
                  </p:cNvPr>
                  <p:cNvGrpSpPr/>
                  <p:nvPr/>
                </p:nvGrpSpPr>
                <p:grpSpPr>
                  <a:xfrm>
                    <a:off x="8233428" y="2732395"/>
                    <a:ext cx="734153" cy="413894"/>
                    <a:chOff x="5137137" y="3012585"/>
                    <a:chExt cx="528081" cy="360000"/>
                  </a:xfrm>
                </p:grpSpPr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C062DE70-E0F1-FE43-8300-D7FAD9A085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>
                      <a:off x="5401178" y="2748545"/>
                      <a:ext cx="0" cy="528081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DD649BD1-5B00-BA4C-AB14-402F9FADEF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C1A9A1DE-65A6-894F-A358-4A0B593685DC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233402" y="3135496"/>
                    <a:ext cx="460792" cy="413894"/>
                    <a:chOff x="5137137" y="3012585"/>
                    <a:chExt cx="331451" cy="360000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39DF802E-227C-0147-9D77-C1A9A91216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5302863" y="2846860"/>
                      <a:ext cx="0" cy="331451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1256C776-40B3-714A-BD32-CE7D3C57DD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2EEB644-5A20-5848-84BB-5101FDE55FC2}"/>
                </a:ext>
              </a:extLst>
            </p:cNvPr>
            <p:cNvSpPr/>
            <p:nvPr/>
          </p:nvSpPr>
          <p:spPr>
            <a:xfrm>
              <a:off x="4304722" y="3563394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C00000"/>
                  </a:solidFill>
                </a:rPr>
                <a:t>●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1B6AAAF-AB05-FF44-8D66-7CE70509313E}"/>
                </a:ext>
              </a:extLst>
            </p:cNvPr>
            <p:cNvSpPr/>
            <p:nvPr/>
          </p:nvSpPr>
          <p:spPr>
            <a:xfrm>
              <a:off x="3607268" y="2221295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</a:rPr>
                <a:t>○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52A2F2F-4937-1045-AE8C-87EC87359534}"/>
                </a:ext>
              </a:extLst>
            </p:cNvPr>
            <p:cNvSpPr/>
            <p:nvPr/>
          </p:nvSpPr>
          <p:spPr>
            <a:xfrm>
              <a:off x="4297228" y="3742227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FFC000"/>
                  </a:solidFill>
                </a:rPr>
                <a:t>●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C987941-FAAE-8242-BA63-AD50E67C2D7C}"/>
                </a:ext>
              </a:extLst>
            </p:cNvPr>
            <p:cNvSpPr/>
            <p:nvPr/>
          </p:nvSpPr>
          <p:spPr>
            <a:xfrm>
              <a:off x="3607268" y="2016839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</a:rPr>
                <a:t>○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5AB4DD9-55C1-D247-921E-5BE586E26221}"/>
                </a:ext>
              </a:extLst>
            </p:cNvPr>
            <p:cNvSpPr/>
            <p:nvPr/>
          </p:nvSpPr>
          <p:spPr>
            <a:xfrm>
              <a:off x="4839720" y="2098605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</a:rPr>
                <a:t>○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148DC3C-F77A-3F48-84DE-6896A054AF61}"/>
                </a:ext>
              </a:extLst>
            </p:cNvPr>
            <p:cNvSpPr/>
            <p:nvPr/>
          </p:nvSpPr>
          <p:spPr>
            <a:xfrm>
              <a:off x="4863310" y="3148945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008F00"/>
                  </a:solidFill>
                </a:rPr>
                <a:t>●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7F1D534-4C0F-6543-968C-3E0449BFB181}"/>
                </a:ext>
              </a:extLst>
            </p:cNvPr>
            <p:cNvSpPr/>
            <p:nvPr/>
          </p:nvSpPr>
          <p:spPr>
            <a:xfrm>
              <a:off x="4839720" y="1899822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8F00"/>
                  </a:solidFill>
                </a:rPr>
                <a:t>○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5D2FEA0F-EA08-EE42-9D3B-9A5A01274294}"/>
                </a:ext>
              </a:extLst>
            </p:cNvPr>
            <p:cNvSpPr/>
            <p:nvPr/>
          </p:nvSpPr>
          <p:spPr>
            <a:xfrm>
              <a:off x="3955220" y="2171755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00B0F0"/>
                  </a:solidFill>
                </a:rPr>
                <a:t>●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7C5531F-67F6-5F47-B032-DD5ED4A1F493}"/>
                </a:ext>
              </a:extLst>
            </p:cNvPr>
            <p:cNvSpPr/>
            <p:nvPr/>
          </p:nvSpPr>
          <p:spPr>
            <a:xfrm>
              <a:off x="4353538" y="2003191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9437FF"/>
                  </a:solidFill>
                </a:rPr>
                <a:t>●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0EEC3D-6E7F-9A4C-98BB-3E420982199B}"/>
              </a:ext>
            </a:extLst>
          </p:cNvPr>
          <p:cNvGrpSpPr/>
          <p:nvPr/>
        </p:nvGrpSpPr>
        <p:grpSpPr>
          <a:xfrm>
            <a:off x="469121" y="1759032"/>
            <a:ext cx="2133142" cy="2743314"/>
            <a:chOff x="9252694" y="1759032"/>
            <a:chExt cx="2133142" cy="274331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D5ECAD1-34E0-3D45-88A1-C0C094C8198B}"/>
                </a:ext>
              </a:extLst>
            </p:cNvPr>
            <p:cNvGrpSpPr/>
            <p:nvPr/>
          </p:nvGrpSpPr>
          <p:grpSpPr>
            <a:xfrm flipH="1">
              <a:off x="9296448" y="1759032"/>
              <a:ext cx="1930399" cy="2202840"/>
              <a:chOff x="692332" y="1764505"/>
              <a:chExt cx="2388494" cy="2725588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26EB136-CD58-6944-B555-923B0EF67311}"/>
                  </a:ext>
                </a:extLst>
              </p:cNvPr>
              <p:cNvSpPr txBox="1"/>
              <p:nvPr/>
            </p:nvSpPr>
            <p:spPr>
              <a:xfrm>
                <a:off x="692332" y="1764506"/>
                <a:ext cx="370222" cy="571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🦃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64E7C6E-4C1F-BC4B-B376-5C9EE93FEBBD}"/>
                  </a:ext>
                </a:extLst>
              </p:cNvPr>
              <p:cNvSpPr txBox="1"/>
              <p:nvPr/>
            </p:nvSpPr>
            <p:spPr>
              <a:xfrm>
                <a:off x="2215484" y="1764505"/>
                <a:ext cx="370220" cy="571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🐈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D93E18D-25E7-F44B-A867-02FC8B2EC657}"/>
                  </a:ext>
                </a:extLst>
              </p:cNvPr>
              <p:cNvSpPr txBox="1"/>
              <p:nvPr/>
            </p:nvSpPr>
            <p:spPr>
              <a:xfrm>
                <a:off x="1702134" y="1764507"/>
                <a:ext cx="370220" cy="571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🐊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53B0D18-6E7E-7541-9B73-ED7EFA797D7F}"/>
                  </a:ext>
                </a:extLst>
              </p:cNvPr>
              <p:cNvSpPr txBox="1"/>
              <p:nvPr/>
            </p:nvSpPr>
            <p:spPr>
              <a:xfrm>
                <a:off x="2710606" y="1764506"/>
                <a:ext cx="370220" cy="571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🦈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3FF86C5-1237-054B-B9BC-276F9BDA37E4}"/>
                  </a:ext>
                </a:extLst>
              </p:cNvPr>
              <p:cNvSpPr txBox="1"/>
              <p:nvPr/>
            </p:nvSpPr>
            <p:spPr>
              <a:xfrm>
                <a:off x="1207014" y="1764506"/>
                <a:ext cx="370220" cy="571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2400" dirty="0"/>
                  <a:t>🐞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AD9FD30-6807-5B43-8E8D-AF80595A4489}"/>
                  </a:ext>
                </a:extLst>
              </p:cNvPr>
              <p:cNvGrpSpPr/>
              <p:nvPr/>
            </p:nvGrpSpPr>
            <p:grpSpPr>
              <a:xfrm>
                <a:off x="880362" y="2203440"/>
                <a:ext cx="2009297" cy="2286653"/>
                <a:chOff x="880362" y="2203440"/>
                <a:chExt cx="2009297" cy="2286653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9BC41310-FAE9-A244-BF06-68DD257ABC49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1849046" y="2495067"/>
                  <a:ext cx="1332231" cy="748994"/>
                  <a:chOff x="7232461" y="3140892"/>
                  <a:chExt cx="2001913" cy="1359352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AF1A56AF-B5A4-8B44-862E-0C41969ADECE}"/>
                      </a:ext>
                    </a:extLst>
                  </p:cNvPr>
                  <p:cNvGrpSpPr/>
                  <p:nvPr/>
                </p:nvGrpSpPr>
                <p:grpSpPr>
                  <a:xfrm>
                    <a:off x="7232461" y="3140892"/>
                    <a:ext cx="1236940" cy="690856"/>
                    <a:chOff x="5137137" y="3012585"/>
                    <a:chExt cx="889739" cy="360000"/>
                  </a:xfrm>
                </p:grpSpPr>
                <p:cxnSp>
                  <p:nvCxnSpPr>
                    <p:cNvPr id="183" name="Straight Connector 182">
                      <a:extLst>
                        <a:ext uri="{FF2B5EF4-FFF2-40B4-BE49-F238E27FC236}">
                          <a16:creationId xmlns:a16="http://schemas.microsoft.com/office/drawing/2014/main" id="{3AD90C18-C81F-734B-89BA-60021CE2BE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>
                      <a:off x="5582007" y="2567716"/>
                      <a:ext cx="0" cy="889739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Straight Connector 183">
                      <a:extLst>
                        <a:ext uri="{FF2B5EF4-FFF2-40B4-BE49-F238E27FC236}">
                          <a16:creationId xmlns:a16="http://schemas.microsoft.com/office/drawing/2014/main" id="{6850A0D1-DB65-1D4C-B20A-2C893B5CAB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EA38C517-875A-E044-BA9E-C50BA91A180B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7232461" y="3809388"/>
                    <a:ext cx="2001913" cy="690856"/>
                    <a:chOff x="5137138" y="3021425"/>
                    <a:chExt cx="720000" cy="360000"/>
                  </a:xfrm>
                </p:grpSpPr>
                <p:cxnSp>
                  <p:nvCxnSpPr>
                    <p:cNvPr id="181" name="Straight Connector 180">
                      <a:extLst>
                        <a:ext uri="{FF2B5EF4-FFF2-40B4-BE49-F238E27FC236}">
                          <a16:creationId xmlns:a16="http://schemas.microsoft.com/office/drawing/2014/main" id="{7D56945A-0650-8F46-AC90-A1AF3CEEC3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2142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Straight Connector 181">
                      <a:extLst>
                        <a:ext uri="{FF2B5EF4-FFF2-40B4-BE49-F238E27FC236}">
                          <a16:creationId xmlns:a16="http://schemas.microsoft.com/office/drawing/2014/main" id="{F113A6EF-6F49-E941-BD0D-CEC50F98AB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2142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599F21FC-0D04-0A48-9E41-21EB1617E9BD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1891610" y="2199076"/>
                  <a:ext cx="509090" cy="517819"/>
                  <a:chOff x="8233410" y="2732395"/>
                  <a:chExt cx="1000982" cy="816995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D438AF98-5541-1C49-A242-83AD8396B341}"/>
                      </a:ext>
                    </a:extLst>
                  </p:cNvPr>
                  <p:cNvGrpSpPr/>
                  <p:nvPr/>
                </p:nvGrpSpPr>
                <p:grpSpPr>
                  <a:xfrm>
                    <a:off x="8233428" y="2732395"/>
                    <a:ext cx="1000964" cy="413894"/>
                    <a:chOff x="5137138" y="3012585"/>
                    <a:chExt cx="720000" cy="360000"/>
                  </a:xfrm>
                </p:grpSpPr>
                <p:cxnSp>
                  <p:nvCxnSpPr>
                    <p:cNvPr id="177" name="Straight Connector 176">
                      <a:extLst>
                        <a:ext uri="{FF2B5EF4-FFF2-40B4-BE49-F238E27FC236}">
                          <a16:creationId xmlns:a16="http://schemas.microsoft.com/office/drawing/2014/main" id="{43A1C96B-C3B1-B44C-A199-0CC56A6E9C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Straight Connector 177">
                      <a:extLst>
                        <a:ext uri="{FF2B5EF4-FFF2-40B4-BE49-F238E27FC236}">
                          <a16:creationId xmlns:a16="http://schemas.microsoft.com/office/drawing/2014/main" id="{44693687-B6E5-DC44-A0D6-8FA7C9F31D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16DC33CA-4F0A-4047-9D50-BD9AFB4C64F4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233410" y="3135496"/>
                    <a:ext cx="1000964" cy="413894"/>
                    <a:chOff x="5137138" y="3012585"/>
                    <a:chExt cx="720000" cy="360000"/>
                  </a:xfrm>
                </p:grpSpPr>
                <p:cxnSp>
                  <p:nvCxnSpPr>
                    <p:cNvPr id="175" name="Straight Connector 174">
                      <a:extLst>
                        <a:ext uri="{FF2B5EF4-FFF2-40B4-BE49-F238E27FC236}">
                          <a16:creationId xmlns:a16="http://schemas.microsoft.com/office/drawing/2014/main" id="{9DDF6E23-0B9B-8843-AD8E-7C39996B47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Connector 175">
                      <a:extLst>
                        <a:ext uri="{FF2B5EF4-FFF2-40B4-BE49-F238E27FC236}">
                          <a16:creationId xmlns:a16="http://schemas.microsoft.com/office/drawing/2014/main" id="{B9B83284-4F53-5B44-9842-572B40815F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C6F1C1B-E4B9-1141-9715-9F68EBA27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1704629" y="4363978"/>
                  <a:ext cx="25223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66CA0912-1F7F-8A4F-8121-FD4806B1523C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681436" y="2402366"/>
                  <a:ext cx="915671" cy="517819"/>
                  <a:chOff x="8233410" y="2732395"/>
                  <a:chExt cx="1000982" cy="816995"/>
                </a:xfrm>
              </p:grpSpPr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C41F3B7F-5482-5C46-8E3A-1D369B95EB97}"/>
                      </a:ext>
                    </a:extLst>
                  </p:cNvPr>
                  <p:cNvGrpSpPr/>
                  <p:nvPr/>
                </p:nvGrpSpPr>
                <p:grpSpPr>
                  <a:xfrm>
                    <a:off x="8233428" y="2732395"/>
                    <a:ext cx="1000964" cy="413894"/>
                    <a:chOff x="5137138" y="3012585"/>
                    <a:chExt cx="720000" cy="360000"/>
                  </a:xfrm>
                </p:grpSpPr>
                <p:cxnSp>
                  <p:nvCxnSpPr>
                    <p:cNvPr id="171" name="Straight Connector 170">
                      <a:extLst>
                        <a:ext uri="{FF2B5EF4-FFF2-40B4-BE49-F238E27FC236}">
                          <a16:creationId xmlns:a16="http://schemas.microsoft.com/office/drawing/2014/main" id="{1BDA141B-A9AE-8144-906E-0575B0AECB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86718610-660B-E541-91A8-A249C12111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8" name="Group 167">
                    <a:extLst>
                      <a:ext uri="{FF2B5EF4-FFF2-40B4-BE49-F238E27FC236}">
                        <a16:creationId xmlns:a16="http://schemas.microsoft.com/office/drawing/2014/main" id="{D535E1D5-143B-8A4D-880F-575C3FC52408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233410" y="3135496"/>
                    <a:ext cx="1000964" cy="413894"/>
                    <a:chOff x="5137138" y="3012585"/>
                    <a:chExt cx="720000" cy="360000"/>
                  </a:xfrm>
                </p:grpSpPr>
                <p:cxnSp>
                  <p:nvCxnSpPr>
                    <p:cNvPr id="169" name="Straight Connector 168">
                      <a:extLst>
                        <a:ext uri="{FF2B5EF4-FFF2-40B4-BE49-F238E27FC236}">
                          <a16:creationId xmlns:a16="http://schemas.microsoft.com/office/drawing/2014/main" id="{4410DF7D-27E2-9E40-971C-8F88102593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AAFF1880-7299-0F43-A712-1F39D0AF81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ADC6CB99-8089-7242-9A37-4AD0669E3C87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1263142" y="2979671"/>
                  <a:ext cx="1118755" cy="1397613"/>
                  <a:chOff x="8233402" y="2732395"/>
                  <a:chExt cx="734179" cy="816995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D61B8E92-4230-3445-AD4D-3216BE8B2976}"/>
                      </a:ext>
                    </a:extLst>
                  </p:cNvPr>
                  <p:cNvGrpSpPr/>
                  <p:nvPr/>
                </p:nvGrpSpPr>
                <p:grpSpPr>
                  <a:xfrm>
                    <a:off x="8233428" y="2732395"/>
                    <a:ext cx="734153" cy="413894"/>
                    <a:chOff x="5137137" y="3012585"/>
                    <a:chExt cx="528081" cy="360000"/>
                  </a:xfrm>
                </p:grpSpPr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5801260C-FE86-0848-B2FB-2B3C43AE7B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>
                      <a:off x="5401178" y="2748545"/>
                      <a:ext cx="0" cy="528081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BB90BDBE-4D67-ED4C-BD76-750E145AC12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4E6F1F63-0870-D84D-B411-84330AB287D5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8233402" y="3135496"/>
                    <a:ext cx="460792" cy="413894"/>
                    <a:chOff x="5137137" y="3012585"/>
                    <a:chExt cx="331451" cy="360000"/>
                  </a:xfrm>
                </p:grpSpPr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54D7518B-470B-834E-9B51-CF7AF361DC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5302863" y="2846860"/>
                      <a:ext cx="0" cy="331451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C7E5A5BC-4F93-304F-9093-FC7191ABE3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1B1B92B-ADE7-7646-A5B1-DD44FF753EB6}"/>
                </a:ext>
              </a:extLst>
            </p:cNvPr>
            <p:cNvSpPr/>
            <p:nvPr/>
          </p:nvSpPr>
          <p:spPr>
            <a:xfrm>
              <a:off x="10020651" y="3561031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C00000"/>
                  </a:solidFill>
                </a:rPr>
                <a:t>●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58F14DF-F1F8-3A43-BF7F-418CB8E3137D}"/>
                </a:ext>
              </a:extLst>
            </p:cNvPr>
            <p:cNvSpPr/>
            <p:nvPr/>
          </p:nvSpPr>
          <p:spPr>
            <a:xfrm>
              <a:off x="10019940" y="3741062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FFC000"/>
                  </a:solidFill>
                </a:rPr>
                <a:t>●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DC9EDB2-11AB-7E4B-88D2-022986A61004}"/>
                </a:ext>
              </a:extLst>
            </p:cNvPr>
            <p:cNvSpPr/>
            <p:nvPr/>
          </p:nvSpPr>
          <p:spPr>
            <a:xfrm>
              <a:off x="10018406" y="3917571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008F00"/>
                  </a:solidFill>
                </a:rPr>
                <a:t>●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D820CAE-E3B1-734D-BEBD-0B98DC9AD41F}"/>
                </a:ext>
              </a:extLst>
            </p:cNvPr>
            <p:cNvSpPr/>
            <p:nvPr/>
          </p:nvSpPr>
          <p:spPr>
            <a:xfrm>
              <a:off x="9560890" y="1919964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00B0F0"/>
                  </a:solidFill>
                </a:rPr>
                <a:t>●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4968FE77-EEEB-9540-8DA8-4FF5BCD6273D}"/>
                </a:ext>
              </a:extLst>
            </p:cNvPr>
            <p:cNvSpPr/>
            <p:nvPr/>
          </p:nvSpPr>
          <p:spPr>
            <a:xfrm>
              <a:off x="10458643" y="2376900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8F00"/>
                  </a:solidFill>
                </a:rPr>
                <a:t>○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450A58AF-513D-824B-9834-CBCF16BCBB6F}"/>
                </a:ext>
              </a:extLst>
            </p:cNvPr>
            <p:cNvSpPr/>
            <p:nvPr/>
          </p:nvSpPr>
          <p:spPr>
            <a:xfrm>
              <a:off x="9650260" y="2098606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8F00"/>
                  </a:solidFill>
                </a:rPr>
                <a:t>○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793CFADF-7CE1-0D47-A102-622098A46D7B}"/>
                </a:ext>
              </a:extLst>
            </p:cNvPr>
            <p:cNvSpPr/>
            <p:nvPr/>
          </p:nvSpPr>
          <p:spPr>
            <a:xfrm>
              <a:off x="9252695" y="2443161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8F00"/>
                  </a:solidFill>
                </a:rPr>
                <a:t>○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A949EAA-2031-8D4B-8D37-84B5FE8C84D5}"/>
                </a:ext>
              </a:extLst>
            </p:cNvPr>
            <p:cNvSpPr/>
            <p:nvPr/>
          </p:nvSpPr>
          <p:spPr>
            <a:xfrm>
              <a:off x="9252694" y="2242124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</a:rPr>
                <a:t>○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4C40704-AE69-3144-B3AB-79431ECB7DB4}"/>
                </a:ext>
              </a:extLst>
            </p:cNvPr>
            <p:cNvSpPr/>
            <p:nvPr/>
          </p:nvSpPr>
          <p:spPr>
            <a:xfrm>
              <a:off x="10458642" y="2189115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</a:rPr>
                <a:t>○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8C402C1-D6D9-3E45-B823-A063607624BD}"/>
                </a:ext>
              </a:extLst>
            </p:cNvPr>
            <p:cNvSpPr/>
            <p:nvPr/>
          </p:nvSpPr>
          <p:spPr>
            <a:xfrm>
              <a:off x="10458641" y="1982750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</a:rPr>
                <a:t>○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C9F6E80-5BE5-2747-9ABC-EFADE5B5BBA1}"/>
                </a:ext>
              </a:extLst>
            </p:cNvPr>
            <p:cNvSpPr/>
            <p:nvPr/>
          </p:nvSpPr>
          <p:spPr>
            <a:xfrm>
              <a:off x="10807347" y="2135712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9437FF"/>
                  </a:solidFill>
                </a:rPr>
                <a:t>●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9B1A6A65-FF9A-3742-8A46-C440452293B3}"/>
              </a:ext>
            </a:extLst>
          </p:cNvPr>
          <p:cNvSpPr txBox="1"/>
          <p:nvPr/>
        </p:nvSpPr>
        <p:spPr>
          <a:xfrm>
            <a:off x="838237" y="4360803"/>
            <a:ext cx="13058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11 steps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8CFF1A9-3C3E-BC4A-BC8E-685DD9202153}"/>
              </a:ext>
            </a:extLst>
          </p:cNvPr>
          <p:cNvSpPr txBox="1"/>
          <p:nvPr/>
        </p:nvSpPr>
        <p:spPr>
          <a:xfrm>
            <a:off x="3934283" y="4360803"/>
            <a:ext cx="13058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9 steps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F0DAC58-E6A9-984E-ACA3-473F1FA7DB8B}"/>
              </a:ext>
            </a:extLst>
          </p:cNvPr>
          <p:cNvSpPr txBox="1"/>
          <p:nvPr/>
        </p:nvSpPr>
        <p:spPr>
          <a:xfrm>
            <a:off x="6780053" y="4360803"/>
            <a:ext cx="13058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 steps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1B94037-5861-A042-AAF4-199F4CC40B73}"/>
              </a:ext>
            </a:extLst>
          </p:cNvPr>
          <p:cNvSpPr txBox="1"/>
          <p:nvPr/>
        </p:nvSpPr>
        <p:spPr>
          <a:xfrm>
            <a:off x="9743075" y="4360803"/>
            <a:ext cx="13058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 steps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F0E936-6E55-3C41-8770-DB4F9F10CB04}"/>
              </a:ext>
            </a:extLst>
          </p:cNvPr>
          <p:cNvGrpSpPr/>
          <p:nvPr/>
        </p:nvGrpSpPr>
        <p:grpSpPr>
          <a:xfrm>
            <a:off x="6427809" y="1679720"/>
            <a:ext cx="2198448" cy="2612271"/>
            <a:chOff x="6384108" y="1679720"/>
            <a:chExt cx="2198448" cy="261227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A9DAE53-B1B5-E44F-8817-10FC649742CF}"/>
                </a:ext>
              </a:extLst>
            </p:cNvPr>
            <p:cNvGrpSpPr/>
            <p:nvPr/>
          </p:nvGrpSpPr>
          <p:grpSpPr>
            <a:xfrm flipH="1">
              <a:off x="6462127" y="1679720"/>
              <a:ext cx="1971710" cy="2282151"/>
              <a:chOff x="6948543" y="1346997"/>
              <a:chExt cx="4243733" cy="4911898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3BB311D-A3A6-5343-9711-A8EFB23DCD72}"/>
                  </a:ext>
                </a:extLst>
              </p:cNvPr>
              <p:cNvSpPr txBox="1"/>
              <p:nvPr/>
            </p:nvSpPr>
            <p:spPr>
              <a:xfrm>
                <a:off x="6948543" y="1346997"/>
                <a:ext cx="669909" cy="99364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🐈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10AB51C-2C77-2A4F-9E33-CC3624573EA2}"/>
                  </a:ext>
                </a:extLst>
              </p:cNvPr>
              <p:cNvSpPr txBox="1"/>
              <p:nvPr/>
            </p:nvSpPr>
            <p:spPr>
              <a:xfrm>
                <a:off x="7828218" y="1346997"/>
                <a:ext cx="669902" cy="99364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🐞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126502B-12AD-0D4F-BA67-A5FC22D26586}"/>
                  </a:ext>
                </a:extLst>
              </p:cNvPr>
              <p:cNvSpPr txBox="1"/>
              <p:nvPr/>
            </p:nvSpPr>
            <p:spPr>
              <a:xfrm>
                <a:off x="8775756" y="1346998"/>
                <a:ext cx="669902" cy="99364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🦃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7874BC6-8FD6-6948-A139-88E7BF2B8906}"/>
                  </a:ext>
                </a:extLst>
              </p:cNvPr>
              <p:cNvSpPr txBox="1"/>
              <p:nvPr/>
            </p:nvSpPr>
            <p:spPr>
              <a:xfrm>
                <a:off x="9712737" y="1612988"/>
                <a:ext cx="669903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dirty="0"/>
                  <a:t>🐊</a:t>
                </a: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80DAD1EC-1796-514B-BF9B-9CC0EF6B1870}"/>
                  </a:ext>
                </a:extLst>
              </p:cNvPr>
              <p:cNvGrpSpPr/>
              <p:nvPr/>
            </p:nvGrpSpPr>
            <p:grpSpPr>
              <a:xfrm>
                <a:off x="7283497" y="2104270"/>
                <a:ext cx="3641052" cy="4154625"/>
                <a:chOff x="7283497" y="2104270"/>
                <a:chExt cx="3641052" cy="4154625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A39C9762-C2E2-8746-92DE-40157E4C667B}"/>
                    </a:ext>
                  </a:extLst>
                </p:cNvPr>
                <p:cNvGrpSpPr/>
                <p:nvPr/>
              </p:nvGrpSpPr>
              <p:grpSpPr>
                <a:xfrm flipH="1">
                  <a:off x="9110708" y="2121255"/>
                  <a:ext cx="1813841" cy="1842341"/>
                  <a:chOff x="9469446" y="2355235"/>
                  <a:chExt cx="1813841" cy="1842341"/>
                </a:xfrm>
              </p:grpSpPr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1E431B3E-7978-724C-B0B6-8B1640DB22E9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9225926" y="2598770"/>
                    <a:ext cx="1842326" cy="1355286"/>
                    <a:chOff x="7232461" y="3140892"/>
                    <a:chExt cx="2001913" cy="1359352"/>
                  </a:xfrm>
                </p:grpSpPr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260B34AF-4B99-C84C-932B-D6D60DA0A4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462" y="3140892"/>
                      <a:ext cx="1000964" cy="690856"/>
                      <a:chOff x="5137138" y="3012585"/>
                      <a:chExt cx="720000" cy="360000"/>
                    </a:xfrm>
                  </p:grpSpPr>
                  <p:cxnSp>
                    <p:nvCxnSpPr>
                      <p:cNvPr id="147" name="Straight Connector 146">
                        <a:extLst>
                          <a:ext uri="{FF2B5EF4-FFF2-40B4-BE49-F238E27FC236}">
                            <a16:creationId xmlns:a16="http://schemas.microsoft.com/office/drawing/2014/main" id="{65CEEBB4-062D-5D47-92D3-52B7199262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720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Connector 147">
                        <a:extLst>
                          <a:ext uri="{FF2B5EF4-FFF2-40B4-BE49-F238E27FC236}">
                            <a16:creationId xmlns:a16="http://schemas.microsoft.com/office/drawing/2014/main" id="{70F681E2-7A5B-1545-A8AF-65F8288040E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0" cy="36000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F494D849-615D-D040-B483-35E00DCDB816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7232461" y="3809388"/>
                      <a:ext cx="2001913" cy="690856"/>
                      <a:chOff x="5137138" y="3021425"/>
                      <a:chExt cx="720000" cy="360000"/>
                    </a:xfrm>
                  </p:grpSpPr>
                  <p:cxnSp>
                    <p:nvCxnSpPr>
                      <p:cNvPr id="145" name="Straight Connector 144">
                        <a:extLst>
                          <a:ext uri="{FF2B5EF4-FFF2-40B4-BE49-F238E27FC236}">
                            <a16:creationId xmlns:a16="http://schemas.microsoft.com/office/drawing/2014/main" id="{148FE54F-CAB2-7340-A44F-6E65EE16E9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21425"/>
                        <a:ext cx="720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Straight Connector 145">
                        <a:extLst>
                          <a:ext uri="{FF2B5EF4-FFF2-40B4-BE49-F238E27FC236}">
                            <a16:creationId xmlns:a16="http://schemas.microsoft.com/office/drawing/2014/main" id="{C5BD0D22-1B06-6A49-A0C3-EAEFB489A7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21425"/>
                        <a:ext cx="0" cy="36000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D507A316-F41F-B64F-BD1E-806EB7EC9DCC}"/>
                      </a:ext>
                    </a:extLst>
                  </p:cNvPr>
                  <p:cNvGrpSpPr/>
                  <p:nvPr/>
                </p:nvGrpSpPr>
                <p:grpSpPr>
                  <a:xfrm rot="16200000" flipV="1">
                    <a:off x="10354204" y="2347338"/>
                    <a:ext cx="921185" cy="936980"/>
                    <a:chOff x="8233410" y="2732395"/>
                    <a:chExt cx="1000982" cy="816995"/>
                  </a:xfrm>
                </p:grpSpPr>
                <p:grpSp>
                  <p:nvGrpSpPr>
                    <p:cNvPr id="137" name="Group 136">
                      <a:extLst>
                        <a:ext uri="{FF2B5EF4-FFF2-40B4-BE49-F238E27FC236}">
                          <a16:creationId xmlns:a16="http://schemas.microsoft.com/office/drawing/2014/main" id="{8516B0B7-EEE8-A346-85D7-097458C4F7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33428" y="2732395"/>
                      <a:ext cx="1000964" cy="413894"/>
                      <a:chOff x="5137138" y="3012585"/>
                      <a:chExt cx="720000" cy="360000"/>
                    </a:xfrm>
                  </p:grpSpPr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F826FE3C-08FF-0A4D-91DA-76E2C186343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720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Straight Connector 141">
                        <a:extLst>
                          <a:ext uri="{FF2B5EF4-FFF2-40B4-BE49-F238E27FC236}">
                            <a16:creationId xmlns:a16="http://schemas.microsoft.com/office/drawing/2014/main" id="{49DCBD81-9357-1B4C-B2E0-738BBB8052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0" cy="36000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8" name="Group 137">
                      <a:extLst>
                        <a:ext uri="{FF2B5EF4-FFF2-40B4-BE49-F238E27FC236}">
                          <a16:creationId xmlns:a16="http://schemas.microsoft.com/office/drawing/2014/main" id="{7CE0DC75-3C4D-B94F-90DB-3172B9525F3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8233410" y="3135496"/>
                      <a:ext cx="1000964" cy="413894"/>
                      <a:chOff x="5137138" y="3012585"/>
                      <a:chExt cx="720000" cy="360000"/>
                    </a:xfrm>
                  </p:grpSpPr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7F625E7D-5FF1-7043-9FA7-68913A95CC0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72000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Straight Connector 139">
                        <a:extLst>
                          <a:ext uri="{FF2B5EF4-FFF2-40B4-BE49-F238E27FC236}">
                            <a16:creationId xmlns:a16="http://schemas.microsoft.com/office/drawing/2014/main" id="{28D1AC4E-EB4B-254D-99E6-CC3F3AD563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137138" y="3012585"/>
                        <a:ext cx="0" cy="36000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F54D64D-40D6-1241-BEF8-64331C73D741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7820222" y="2445227"/>
                  <a:ext cx="2778789" cy="2096876"/>
                  <a:chOff x="7496901" y="5431665"/>
                  <a:chExt cx="2171944" cy="425730"/>
                </a:xfrm>
              </p:grpSpPr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40B40BE6-8379-594E-8B7C-A2B984763B78}"/>
                      </a:ext>
                    </a:extLst>
                  </p:cNvPr>
                  <p:cNvGrpSpPr/>
                  <p:nvPr/>
                </p:nvGrpSpPr>
                <p:grpSpPr>
                  <a:xfrm>
                    <a:off x="7496914" y="5431665"/>
                    <a:ext cx="720000" cy="215677"/>
                    <a:chOff x="5137138" y="3012585"/>
                    <a:chExt cx="720000" cy="360000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A2E59C76-6A44-1B48-88EE-F5814008A2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720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9C83FC4D-C929-4A43-85C2-E71C79410F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3E793318-E483-3246-9FBD-4F7649857D52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7496901" y="5641718"/>
                    <a:ext cx="2171944" cy="215677"/>
                    <a:chOff x="5137138" y="3012585"/>
                    <a:chExt cx="2171944" cy="360000"/>
                  </a:xfrm>
                </p:grpSpPr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2CB39879-39A3-9441-951E-0315626DB7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137138" y="3012585"/>
                      <a:ext cx="217194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Straight Connector 131">
                      <a:extLst>
                        <a:ext uri="{FF2B5EF4-FFF2-40B4-BE49-F238E27FC236}">
                          <a16:creationId xmlns:a16="http://schemas.microsoft.com/office/drawing/2014/main" id="{E9670293-9185-7D43-92AF-0821AECE19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87BCCCB7-6832-9E45-8D52-0AB017DD1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7956830" y="6030694"/>
                  <a:ext cx="45640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9EF3934B-D5F3-B440-B519-FEAC2AEE5A02}"/>
                    </a:ext>
                  </a:extLst>
                </p:cNvPr>
                <p:cNvGrpSpPr/>
                <p:nvPr/>
              </p:nvGrpSpPr>
              <p:grpSpPr>
                <a:xfrm rot="16200000" flipV="1">
                  <a:off x="6407023" y="2997728"/>
                  <a:ext cx="3692909" cy="1939961"/>
                  <a:chOff x="7496901" y="5431665"/>
                  <a:chExt cx="2171944" cy="425730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5B9A210B-E136-A049-9DB1-1E726D739C25}"/>
                      </a:ext>
                    </a:extLst>
                  </p:cNvPr>
                  <p:cNvGrpSpPr/>
                  <p:nvPr/>
                </p:nvGrpSpPr>
                <p:grpSpPr>
                  <a:xfrm>
                    <a:off x="7496914" y="5431665"/>
                    <a:ext cx="547616" cy="215677"/>
                    <a:chOff x="5137138" y="3012585"/>
                    <a:chExt cx="547616" cy="360000"/>
                  </a:xfrm>
                </p:grpSpPr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52B4F849-CED5-054A-AEE9-C689009BBF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5410946" y="2738777"/>
                      <a:ext cx="0" cy="547616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B6904C06-ACBF-B24B-B5B3-34E69595CE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271BEB8A-C5EA-8847-A249-E9A8923ED224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7496901" y="5641718"/>
                    <a:ext cx="2171944" cy="215677"/>
                    <a:chOff x="5137138" y="3012585"/>
                    <a:chExt cx="2171944" cy="360000"/>
                  </a:xfrm>
                </p:grpSpPr>
                <p:cxnSp>
                  <p:nvCxnSpPr>
                    <p:cNvPr id="125" name="Straight Connector 124">
                      <a:extLst>
                        <a:ext uri="{FF2B5EF4-FFF2-40B4-BE49-F238E27FC236}">
                          <a16:creationId xmlns:a16="http://schemas.microsoft.com/office/drawing/2014/main" id="{9C9D58EF-5AD6-994E-962D-E80B65FC686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137138" y="3012585"/>
                      <a:ext cx="217194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EFB05325-107C-934E-A4C4-43C0BBD999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37138" y="3012585"/>
                      <a:ext cx="0" cy="360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F713415-5FD0-5544-8774-19E377353459}"/>
                  </a:ext>
                </a:extLst>
              </p:cNvPr>
              <p:cNvSpPr txBox="1"/>
              <p:nvPr/>
            </p:nvSpPr>
            <p:spPr>
              <a:xfrm>
                <a:off x="10522374" y="1346997"/>
                <a:ext cx="669902" cy="99364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2400" dirty="0"/>
                  <a:t>🦈</a:t>
                </a:r>
              </a:p>
            </p:txBody>
          </p:sp>
        </p:grp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A9354B8C-ED0A-AF4B-ADB7-1CF119315ECD}"/>
                </a:ext>
              </a:extLst>
            </p:cNvPr>
            <p:cNvSpPr/>
            <p:nvPr/>
          </p:nvSpPr>
          <p:spPr>
            <a:xfrm>
              <a:off x="7573105" y="3535367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C00000"/>
                  </a:solidFill>
                </a:rPr>
                <a:t>●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48FA0C9-4105-3F47-9D33-7CD480201BC1}"/>
                </a:ext>
              </a:extLst>
            </p:cNvPr>
            <p:cNvSpPr/>
            <p:nvPr/>
          </p:nvSpPr>
          <p:spPr>
            <a:xfrm>
              <a:off x="7671905" y="2213598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</a:rPr>
                <a:t>○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97A13F7-976F-984F-899A-5333A6879D6B}"/>
                </a:ext>
              </a:extLst>
            </p:cNvPr>
            <p:cNvSpPr/>
            <p:nvPr/>
          </p:nvSpPr>
          <p:spPr>
            <a:xfrm>
              <a:off x="7575481" y="3707216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FFC000"/>
                  </a:solidFill>
                </a:rPr>
                <a:t>●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EAED215D-FCED-4248-81F1-1CFE6D6C4B26}"/>
                </a:ext>
              </a:extLst>
            </p:cNvPr>
            <p:cNvSpPr/>
            <p:nvPr/>
          </p:nvSpPr>
          <p:spPr>
            <a:xfrm>
              <a:off x="7669569" y="2419125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</a:rPr>
                <a:t>○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8589B55-4B64-9F42-AE2D-9D38DFF6E282}"/>
                </a:ext>
              </a:extLst>
            </p:cNvPr>
            <p:cNvSpPr/>
            <p:nvPr/>
          </p:nvSpPr>
          <p:spPr>
            <a:xfrm>
              <a:off x="6384108" y="2114322"/>
              <a:ext cx="4106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</a:rPr>
                <a:t>○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38BE84C-DF35-3F43-83B8-EDD5F62C35EC}"/>
                </a:ext>
              </a:extLst>
            </p:cNvPr>
            <p:cNvSpPr/>
            <p:nvPr/>
          </p:nvSpPr>
          <p:spPr>
            <a:xfrm>
              <a:off x="6931749" y="2345270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008F00"/>
                  </a:solidFill>
                </a:rPr>
                <a:t>●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9412BB4C-062A-4A49-B192-9DD5709F49AD}"/>
                </a:ext>
              </a:extLst>
            </p:cNvPr>
            <p:cNvSpPr/>
            <p:nvPr/>
          </p:nvSpPr>
          <p:spPr>
            <a:xfrm>
              <a:off x="8004067" y="2548268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00B0F0"/>
                  </a:solidFill>
                </a:rPr>
                <a:t>●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34B8607-588F-944E-985D-C7A86AB20F8D}"/>
                </a:ext>
              </a:extLst>
            </p:cNvPr>
            <p:cNvSpPr/>
            <p:nvPr/>
          </p:nvSpPr>
          <p:spPr>
            <a:xfrm>
              <a:off x="7153044" y="1943447"/>
              <a:ext cx="5784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3200" dirty="0">
                  <a:solidFill>
                    <a:srgbClr val="9437FF"/>
                  </a:solidFill>
                </a:rPr>
                <a:t>●</a:t>
              </a: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EC1A3178-9F73-774F-83E5-2F7DAECFA1C2}"/>
              </a:ext>
            </a:extLst>
          </p:cNvPr>
          <p:cNvSpPr txBox="1"/>
          <p:nvPr/>
        </p:nvSpPr>
        <p:spPr>
          <a:xfrm>
            <a:off x="10731458" y="4187252"/>
            <a:ext cx="6987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4400" dirty="0"/>
              <a:t>✨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62F9E0DA-A517-7842-8408-C1A66BF5BADA}"/>
              </a:ext>
            </a:extLst>
          </p:cNvPr>
          <p:cNvSpPr txBox="1"/>
          <p:nvPr/>
        </p:nvSpPr>
        <p:spPr>
          <a:xfrm>
            <a:off x="2769581" y="3230263"/>
            <a:ext cx="69870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69AFC3"/>
                </a:solidFill>
              </a:rPr>
              <a:t>↻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219752F-EAC1-D24A-B613-0AA3F55C0FDC}"/>
              </a:ext>
            </a:extLst>
          </p:cNvPr>
          <p:cNvSpPr txBox="1"/>
          <p:nvPr/>
        </p:nvSpPr>
        <p:spPr>
          <a:xfrm>
            <a:off x="5797095" y="3230263"/>
            <a:ext cx="69870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69AFC3"/>
                </a:solidFill>
              </a:rPr>
              <a:t>↻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A03D373E-DD96-4E46-80FE-A213746C67C7}"/>
              </a:ext>
            </a:extLst>
          </p:cNvPr>
          <p:cNvSpPr txBox="1"/>
          <p:nvPr/>
        </p:nvSpPr>
        <p:spPr>
          <a:xfrm>
            <a:off x="8695484" y="3230263"/>
            <a:ext cx="69870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69AFC3"/>
                </a:solidFill>
              </a:rPr>
              <a:t>…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F089E6A-BF59-1A41-812B-DD36BBE77705}"/>
              </a:ext>
            </a:extLst>
          </p:cNvPr>
          <p:cNvSpPr txBox="1"/>
          <p:nvPr/>
        </p:nvSpPr>
        <p:spPr>
          <a:xfrm>
            <a:off x="1221081" y="5458379"/>
            <a:ext cx="4842126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● </a:t>
            </a:r>
            <a:r>
              <a:rPr lang="en-US" dirty="0"/>
              <a:t>Jaws	</a:t>
            </a:r>
            <a:r>
              <a:rPr lang="en-US" dirty="0">
                <a:solidFill>
                  <a:srgbClr val="FFC000"/>
                </a:solidFill>
              </a:rPr>
              <a:t>● </a:t>
            </a:r>
            <a:r>
              <a:rPr lang="en-US" dirty="0"/>
              <a:t>Lungs	</a:t>
            </a:r>
            <a:r>
              <a:rPr lang="en-US" dirty="0">
                <a:solidFill>
                  <a:srgbClr val="008F00"/>
                </a:solidFill>
              </a:rPr>
              <a:t>● </a:t>
            </a:r>
            <a:r>
              <a:rPr lang="en-US" dirty="0"/>
              <a:t>Gizzard    </a:t>
            </a:r>
            <a:r>
              <a:rPr lang="en-US" dirty="0">
                <a:solidFill>
                  <a:srgbClr val="00B0F0"/>
                </a:solidFill>
              </a:rPr>
              <a:t>● </a:t>
            </a:r>
            <a:r>
              <a:rPr lang="en-US" dirty="0"/>
              <a:t>Fur	</a:t>
            </a:r>
            <a:r>
              <a:rPr lang="en-US" dirty="0">
                <a:solidFill>
                  <a:srgbClr val="9437FF"/>
                </a:solidFill>
              </a:rPr>
              <a:t>● </a:t>
            </a:r>
            <a:r>
              <a:rPr lang="en-US" dirty="0"/>
              <a:t>Feathers</a:t>
            </a:r>
            <a:endParaRPr lang="en-US" dirty="0">
              <a:solidFill>
                <a:srgbClr val="9437FF"/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AE8EFFA-7745-B646-8EAE-65087405BB7D}"/>
              </a:ext>
            </a:extLst>
          </p:cNvPr>
          <p:cNvSpPr txBox="1"/>
          <p:nvPr/>
        </p:nvSpPr>
        <p:spPr>
          <a:xfrm>
            <a:off x="1221081" y="5832819"/>
            <a:ext cx="1805788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/>
              <a:t>●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Gain	○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Loss</a:t>
            </a:r>
            <a:endParaRPr lang="en-US" dirty="0">
              <a:solidFill>
                <a:srgbClr val="9437FF"/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6E7CA436-4D97-3F4E-ACFB-9A1C2306B036}"/>
              </a:ext>
            </a:extLst>
          </p:cNvPr>
          <p:cNvSpPr txBox="1"/>
          <p:nvPr/>
        </p:nvSpPr>
        <p:spPr>
          <a:xfrm>
            <a:off x="323537" y="5453271"/>
            <a:ext cx="7927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Traits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A7CF288-F2F1-5345-AE66-6F8A9F1A737F}"/>
              </a:ext>
            </a:extLst>
          </p:cNvPr>
          <p:cNvSpPr txBox="1"/>
          <p:nvPr/>
        </p:nvSpPr>
        <p:spPr>
          <a:xfrm>
            <a:off x="323537" y="5832819"/>
            <a:ext cx="7927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6E86A367-8CDF-B24F-A282-77142A500D8B}"/>
              </a:ext>
            </a:extLst>
          </p:cNvPr>
          <p:cNvSpPr txBox="1"/>
          <p:nvPr/>
        </p:nvSpPr>
        <p:spPr>
          <a:xfrm>
            <a:off x="7186661" y="5136036"/>
            <a:ext cx="4186254" cy="135683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Many topologies and scenarios are proposed until one or more (less costly) </a:t>
            </a:r>
            <a:r>
              <a:rPr lang="en-GB" b="1" dirty="0"/>
              <a:t>parsimonious trees </a:t>
            </a:r>
            <a:r>
              <a:rPr lang="en-GB" dirty="0"/>
              <a:t>are found</a:t>
            </a:r>
          </a:p>
        </p:txBody>
      </p:sp>
    </p:spTree>
    <p:extLst>
      <p:ext uri="{BB962C8B-B14F-4D97-AF65-F5344CB8AC3E}">
        <p14:creationId xmlns:p14="http://schemas.microsoft.com/office/powerpoint/2010/main" val="2430801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5B68-5D58-CE42-A409-ED38A16B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288925"/>
            <a:ext cx="11570208" cy="695579"/>
          </a:xfrm>
        </p:spPr>
        <p:txBody>
          <a:bodyPr/>
          <a:lstStyle/>
          <a:p>
            <a:r>
              <a:rPr lang="en-US" dirty="0"/>
              <a:t>MP with molecular data: costs and tree searching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963EB-F067-7643-BD89-35D6E439E446}"/>
              </a:ext>
            </a:extLst>
          </p:cNvPr>
          <p:cNvSpPr txBox="1"/>
          <p:nvPr/>
        </p:nvSpPr>
        <p:spPr>
          <a:xfrm>
            <a:off x="382192" y="1337372"/>
            <a:ext cx="2769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B0F0"/>
                </a:solidFill>
                <a:highlight>
                  <a:srgbClr val="C8FEED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B0F0"/>
                </a:solidFill>
                <a:highlight>
                  <a:srgbClr val="C8FEED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000000"/>
                </a:solidFill>
                <a:highlight>
                  <a:srgbClr val="C8FEED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000000"/>
                </a:solidFill>
                <a:highlight>
                  <a:srgbClr val="C8FEED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193381B-FA97-254E-956A-4438BFB51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04211"/>
              </p:ext>
            </p:extLst>
          </p:nvPr>
        </p:nvGraphicFramePr>
        <p:xfrm>
          <a:off x="515897" y="3504187"/>
          <a:ext cx="2375710" cy="2192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142">
                  <a:extLst>
                    <a:ext uri="{9D8B030D-6E8A-4147-A177-3AD203B41FA5}">
                      <a16:colId xmlns:a16="http://schemas.microsoft.com/office/drawing/2014/main" val="3499894563"/>
                    </a:ext>
                  </a:extLst>
                </a:gridCol>
                <a:gridCol w="475142">
                  <a:extLst>
                    <a:ext uri="{9D8B030D-6E8A-4147-A177-3AD203B41FA5}">
                      <a16:colId xmlns:a16="http://schemas.microsoft.com/office/drawing/2014/main" val="2950332891"/>
                    </a:ext>
                  </a:extLst>
                </a:gridCol>
                <a:gridCol w="475142">
                  <a:extLst>
                    <a:ext uri="{9D8B030D-6E8A-4147-A177-3AD203B41FA5}">
                      <a16:colId xmlns:a16="http://schemas.microsoft.com/office/drawing/2014/main" val="1050184442"/>
                    </a:ext>
                  </a:extLst>
                </a:gridCol>
                <a:gridCol w="475142">
                  <a:extLst>
                    <a:ext uri="{9D8B030D-6E8A-4147-A177-3AD203B41FA5}">
                      <a16:colId xmlns:a16="http://schemas.microsoft.com/office/drawing/2014/main" val="488488329"/>
                    </a:ext>
                  </a:extLst>
                </a:gridCol>
                <a:gridCol w="475142">
                  <a:extLst>
                    <a:ext uri="{9D8B030D-6E8A-4147-A177-3AD203B41FA5}">
                      <a16:colId xmlns:a16="http://schemas.microsoft.com/office/drawing/2014/main" val="484782261"/>
                    </a:ext>
                  </a:extLst>
                </a:gridCol>
              </a:tblGrid>
              <a:tr h="438479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01187" marR="101187" marT="50594" marB="505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700" b="1" dirty="0"/>
                    </a:p>
                  </a:txBody>
                  <a:tcPr marL="101187" marR="101187" marT="50594" marB="505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700" b="1" dirty="0"/>
                    </a:p>
                  </a:txBody>
                  <a:tcPr marL="101187" marR="101187" marT="50594" marB="505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1700" b="1" dirty="0"/>
                    </a:p>
                  </a:txBody>
                  <a:tcPr marL="101187" marR="101187" marT="50594" marB="505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700" b="1" dirty="0"/>
                    </a:p>
                  </a:txBody>
                  <a:tcPr marL="101187" marR="101187" marT="50594" marB="50594" anchor="ctr"/>
                </a:tc>
                <a:extLst>
                  <a:ext uri="{0D108BD9-81ED-4DB2-BD59-A6C34878D82A}">
                    <a16:rowId xmlns:a16="http://schemas.microsoft.com/office/drawing/2014/main" val="1124280663"/>
                  </a:ext>
                </a:extLst>
              </a:tr>
              <a:tr h="43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700" b="1" dirty="0"/>
                    </a:p>
                  </a:txBody>
                  <a:tcPr marL="101187" marR="101187" marT="50594" marB="505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01187" marR="101187" marT="50594" marB="50594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29309"/>
                  </a:ext>
                </a:extLst>
              </a:tr>
              <a:tr h="438479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700" b="1" dirty="0"/>
                    </a:p>
                  </a:txBody>
                  <a:tcPr marL="101187" marR="101187" marT="50594" marB="505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01187" marR="101187" marT="50594" marB="50594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  <a:endParaRPr kumimoji="0" lang="pt-B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59514"/>
                  </a:ext>
                </a:extLst>
              </a:tr>
              <a:tr h="438479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1700" b="1" dirty="0"/>
                    </a:p>
                  </a:txBody>
                  <a:tcPr marL="101187" marR="101187" marT="50594" marB="505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  <a:endParaRPr kumimoji="0" lang="pt-B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01187" marR="101187" marT="50594" marB="50594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50988"/>
                  </a:ext>
                </a:extLst>
              </a:tr>
              <a:tr h="43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700" b="1" dirty="0"/>
                    </a:p>
                  </a:txBody>
                  <a:tcPr marL="101187" marR="101187" marT="50594" marB="505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  <a:endParaRPr kumimoji="0" lang="pt-B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01187" marR="101187" marT="50594" marB="50594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  <a:endParaRPr kumimoji="0" lang="pt-BR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01187" marR="101187" marT="50594" marB="5059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1339597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93737FAF-2C6D-854B-9EF8-B4C46E63EC16}"/>
              </a:ext>
            </a:extLst>
          </p:cNvPr>
          <p:cNvSpPr txBox="1"/>
          <p:nvPr/>
        </p:nvSpPr>
        <p:spPr>
          <a:xfrm>
            <a:off x="914904" y="5846544"/>
            <a:ext cx="170409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⇄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algn="r"/>
            <a:r>
              <a:rPr lang="en-US" i="1" dirty="0">
                <a:cs typeface="Courier New" panose="02070309020205020404" pitchFamily="49" charset="0"/>
              </a:rPr>
              <a:t>No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6B83E6B-523B-A04F-B58E-9AC461379F5B}"/>
              </a:ext>
            </a:extLst>
          </p:cNvPr>
          <p:cNvGrpSpPr/>
          <p:nvPr/>
        </p:nvGrpSpPr>
        <p:grpSpPr>
          <a:xfrm>
            <a:off x="3536050" y="1248780"/>
            <a:ext cx="2861266" cy="2608870"/>
            <a:chOff x="4065823" y="1276295"/>
            <a:chExt cx="3085201" cy="28130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70B9F9-CCC0-B742-9E86-A98E3A461891}"/>
                </a:ext>
              </a:extLst>
            </p:cNvPr>
            <p:cNvSpPr txBox="1"/>
            <p:nvPr/>
          </p:nvSpPr>
          <p:spPr>
            <a:xfrm>
              <a:off x="4656479" y="1276295"/>
              <a:ext cx="36827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21797B-230F-8F49-BA66-BB9A666DE329}"/>
                </a:ext>
              </a:extLst>
            </p:cNvPr>
            <p:cNvSpPr txBox="1"/>
            <p:nvPr/>
          </p:nvSpPr>
          <p:spPr>
            <a:xfrm>
              <a:off x="5194037" y="1276295"/>
              <a:ext cx="36827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E185AB-EDB0-8043-9C1F-62F1AA8A7307}"/>
                </a:ext>
              </a:extLst>
            </p:cNvPr>
            <p:cNvSpPr txBox="1"/>
            <p:nvPr/>
          </p:nvSpPr>
          <p:spPr>
            <a:xfrm>
              <a:off x="5666501" y="1276296"/>
              <a:ext cx="36827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BFC832-770C-1F4B-966F-76DE0D118902}"/>
                </a:ext>
              </a:extLst>
            </p:cNvPr>
            <p:cNvSpPr txBox="1"/>
            <p:nvPr/>
          </p:nvSpPr>
          <p:spPr>
            <a:xfrm>
              <a:off x="6180979" y="1276295"/>
              <a:ext cx="36827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B25E87-3994-FC4C-B75E-41FDD62154B4}"/>
                </a:ext>
              </a:extLst>
            </p:cNvPr>
            <p:cNvGrpSpPr/>
            <p:nvPr/>
          </p:nvGrpSpPr>
          <p:grpSpPr>
            <a:xfrm rot="16200000">
              <a:off x="4947718" y="1974106"/>
              <a:ext cx="1296830" cy="1450315"/>
              <a:chOff x="425221" y="2134036"/>
              <a:chExt cx="1524137" cy="12449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E83E7B6-1882-964E-ADBC-218DE39186F5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61F959A-E85B-9845-A472-B5398E5AF076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EFF5AF0A-4FD7-7448-8177-0C95C9C2E3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2D16C957-09AC-0446-88BD-EF08450849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B62E8BE-4BD1-3C40-846A-14E07BCCA9F9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2F88F1A-82AD-BC4F-BC18-0AEEC00663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C4344BC9-7EAA-5A41-BCD2-9E19D1999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F1F849E-F587-F84F-935B-EEB950A61C26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43C067-9B74-3548-AAF7-C03AD463428D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52080075-A35E-2E4B-96EB-35E17AA2D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D1A5B6BC-C743-8944-A1A4-5E0413C937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169CC0E-757D-6646-BD48-6FCC97B2D14D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243ACEE4-F492-814B-A058-83BA87263C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F543C2F-DBCC-494C-87A7-8BFEE8EEA1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B18E600-6326-2A4D-B20B-C78B5C3FCD0F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1E1B92F-7BBE-D641-834C-0ED6AC374D6E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03C6BA62-0E0C-BD41-8063-F62BED56CD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B2121D32-D8D4-6B4D-B5F5-0745234A07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658FDA13-7315-6244-B2AB-1ADA4AE8D1A8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C85D6435-9056-4F4A-BFD7-8BF3B2183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925D2B9B-104E-5F48-9DFD-3D2890B59B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A73A829-BD8E-3841-B756-3C3EC6D656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C316EFE-42F8-4A49-83AB-557BE8F00547}"/>
                </a:ext>
              </a:extLst>
            </p:cNvPr>
            <p:cNvSpPr/>
            <p:nvPr/>
          </p:nvSpPr>
          <p:spPr>
            <a:xfrm>
              <a:off x="6154688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1D5C0F4-5D9C-6543-953D-5C9BE84D5AF3}"/>
                </a:ext>
              </a:extLst>
            </p:cNvPr>
            <p:cNvSpPr/>
            <p:nvPr/>
          </p:nvSpPr>
          <p:spPr>
            <a:xfrm>
              <a:off x="5667800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117663-78B5-FE4C-ABAE-DA1E6C1C18AE}"/>
                </a:ext>
              </a:extLst>
            </p:cNvPr>
            <p:cNvSpPr/>
            <p:nvPr/>
          </p:nvSpPr>
          <p:spPr>
            <a:xfrm>
              <a:off x="5204662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30B0D7-7327-E34E-9021-9F45362CF672}"/>
                </a:ext>
              </a:extLst>
            </p:cNvPr>
            <p:cNvSpPr/>
            <p:nvPr/>
          </p:nvSpPr>
          <p:spPr>
            <a:xfrm>
              <a:off x="4705898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2E06513-6015-6A40-8246-0D2821AE3ADD}"/>
                </a:ext>
              </a:extLst>
            </p:cNvPr>
            <p:cNvSpPr/>
            <p:nvPr/>
          </p:nvSpPr>
          <p:spPr>
            <a:xfrm>
              <a:off x="5169036" y="2996618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22F6B8E-6677-C646-86A1-2D9CBEDF18B9}"/>
                </a:ext>
              </a:extLst>
            </p:cNvPr>
            <p:cNvSpPr/>
            <p:nvPr/>
          </p:nvSpPr>
          <p:spPr>
            <a:xfrm>
              <a:off x="5608423" y="2640358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84086CA-6132-3145-A08A-1AC598EA430B}"/>
                </a:ext>
              </a:extLst>
            </p:cNvPr>
            <p:cNvSpPr/>
            <p:nvPr/>
          </p:nvSpPr>
          <p:spPr>
            <a:xfrm>
              <a:off x="5917181" y="2260348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DACAAE-7BE5-5E4B-B0FE-CC7F06B47DF8}"/>
                </a:ext>
              </a:extLst>
            </p:cNvPr>
            <p:cNvSpPr txBox="1"/>
            <p:nvPr/>
          </p:nvSpPr>
          <p:spPr>
            <a:xfrm>
              <a:off x="4065823" y="3458804"/>
              <a:ext cx="3085201" cy="6305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Cost =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  <a:p>
              <a:pPr algn="ctr"/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 + 1 + 1 + 1 + 0 + 0)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59ECA02-3419-4C49-BDF6-BAD5A3760D0B}"/>
                </a:ext>
              </a:extLst>
            </p:cNvPr>
            <p:cNvSpPr/>
            <p:nvPr/>
          </p:nvSpPr>
          <p:spPr>
            <a:xfrm>
              <a:off x="4558881" y="2483484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63D3964-99B4-6C4F-8097-F91436FFA162}"/>
                </a:ext>
              </a:extLst>
            </p:cNvPr>
            <p:cNvSpPr/>
            <p:nvPr/>
          </p:nvSpPr>
          <p:spPr>
            <a:xfrm>
              <a:off x="5066899" y="2241207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756EE6-F5D7-6F44-AE16-C0777AECACAE}"/>
                </a:ext>
              </a:extLst>
            </p:cNvPr>
            <p:cNvSpPr/>
            <p:nvPr/>
          </p:nvSpPr>
          <p:spPr>
            <a:xfrm>
              <a:off x="5527137" y="2084899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EEAD202-1052-E647-B497-04D98894E1CE}"/>
                </a:ext>
              </a:extLst>
            </p:cNvPr>
            <p:cNvSpPr/>
            <p:nvPr/>
          </p:nvSpPr>
          <p:spPr>
            <a:xfrm>
              <a:off x="6339938" y="2084899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2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4B08AA-18B0-2046-AC57-1BBC57CD4037}"/>
                </a:ext>
              </a:extLst>
            </p:cNvPr>
            <p:cNvSpPr/>
            <p:nvPr/>
          </p:nvSpPr>
          <p:spPr>
            <a:xfrm>
              <a:off x="6042956" y="2757020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CA2362E-DBE2-174C-BEAF-BFA60A702CD9}"/>
                </a:ext>
              </a:extLst>
            </p:cNvPr>
            <p:cNvSpPr/>
            <p:nvPr/>
          </p:nvSpPr>
          <p:spPr>
            <a:xfrm>
              <a:off x="5745972" y="3124342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2DCEF5C-DF30-9C4E-B577-BA38C76A0E2C}"/>
              </a:ext>
            </a:extLst>
          </p:cNvPr>
          <p:cNvGrpSpPr/>
          <p:nvPr/>
        </p:nvGrpSpPr>
        <p:grpSpPr>
          <a:xfrm>
            <a:off x="6464338" y="1248780"/>
            <a:ext cx="2643490" cy="2608870"/>
            <a:chOff x="4183233" y="1276295"/>
            <a:chExt cx="2850381" cy="281305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559039-9FB3-5B4F-B118-74185F1388B8}"/>
                </a:ext>
              </a:extLst>
            </p:cNvPr>
            <p:cNvSpPr txBox="1"/>
            <p:nvPr/>
          </p:nvSpPr>
          <p:spPr>
            <a:xfrm>
              <a:off x="4656479" y="1276295"/>
              <a:ext cx="36827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4ADE5BC-D46B-844B-BA0D-F9D8BEA4136E}"/>
                </a:ext>
              </a:extLst>
            </p:cNvPr>
            <p:cNvSpPr txBox="1"/>
            <p:nvPr/>
          </p:nvSpPr>
          <p:spPr>
            <a:xfrm>
              <a:off x="5194037" y="1276295"/>
              <a:ext cx="36827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686F06-51CB-6A4A-A26E-0F0AC4C55022}"/>
                </a:ext>
              </a:extLst>
            </p:cNvPr>
            <p:cNvSpPr txBox="1"/>
            <p:nvPr/>
          </p:nvSpPr>
          <p:spPr>
            <a:xfrm>
              <a:off x="5666501" y="1276296"/>
              <a:ext cx="36827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144A5BC-5B3B-4145-B0A5-F129F9ACF63C}"/>
                </a:ext>
              </a:extLst>
            </p:cNvPr>
            <p:cNvSpPr txBox="1"/>
            <p:nvPr/>
          </p:nvSpPr>
          <p:spPr>
            <a:xfrm>
              <a:off x="6180979" y="1276295"/>
              <a:ext cx="36827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0431096-4966-E946-80EE-DCF579630ED0}"/>
                </a:ext>
              </a:extLst>
            </p:cNvPr>
            <p:cNvGrpSpPr/>
            <p:nvPr/>
          </p:nvGrpSpPr>
          <p:grpSpPr>
            <a:xfrm rot="16200000">
              <a:off x="4947718" y="1974106"/>
              <a:ext cx="1296830" cy="1450315"/>
              <a:chOff x="425221" y="2134036"/>
              <a:chExt cx="1524137" cy="124490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F5C499A-0FCF-5548-98AC-CDBC7194CAD7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0EEB1EBE-C540-F346-ADB3-459E014166DE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446E468-DF22-4044-9D21-8E86507D55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CB2E8E38-E15F-4D4B-AC4E-83E4669CFC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A1772F6C-EAFD-6B4D-97AC-01E06AADE6F4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23FE729-BD60-EF47-BF53-5E1F16D7AB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D9E81F02-9634-A94D-85FB-F45F5B719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BBE569B-4A26-8C40-ACB5-C8CEC6BC1B54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DB82F9F7-8BA2-644E-84E9-0379DFE58363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9EF733C-B392-5F45-BA7D-EE468A3084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1CFAAB59-F4B3-E44C-9272-41DBB2E083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8CEA2EF0-790E-C24D-BCB3-31B1265CA744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F424D36-5AA5-3A49-80A6-645F8555AB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8AD08A64-288D-A04C-822E-32FF68EF7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29FE22A-C479-AD4D-BD8E-0F2C5C87D955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804B8B2-6063-014F-8888-A72CC2AF66F9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23D41F8B-3FB3-A546-A07E-060BB174D2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A9550DA4-4913-3544-80C3-92A8B9D967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144C6FB1-C187-1F4D-A16A-5ED2EABBFE20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B39B461F-F970-8246-9243-0BA8372A7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96A4BEAE-951D-B54C-83A0-6C01D4A3A0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A7016F6-E502-ED47-B92E-54B9755B8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6D7F324-D453-FF4D-9512-ECF306CAF070}"/>
                </a:ext>
              </a:extLst>
            </p:cNvPr>
            <p:cNvSpPr/>
            <p:nvPr/>
          </p:nvSpPr>
          <p:spPr>
            <a:xfrm>
              <a:off x="6154688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B84B71E-96D1-504B-866F-5DDCEABC3443}"/>
                </a:ext>
              </a:extLst>
            </p:cNvPr>
            <p:cNvSpPr/>
            <p:nvPr/>
          </p:nvSpPr>
          <p:spPr>
            <a:xfrm>
              <a:off x="5667800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55DD58A-5347-F640-86C3-D41E1831A1AC}"/>
                </a:ext>
              </a:extLst>
            </p:cNvPr>
            <p:cNvSpPr/>
            <p:nvPr/>
          </p:nvSpPr>
          <p:spPr>
            <a:xfrm>
              <a:off x="5204662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53B519B-E8D6-7C46-B107-9F8B5BC70352}"/>
                </a:ext>
              </a:extLst>
            </p:cNvPr>
            <p:cNvSpPr/>
            <p:nvPr/>
          </p:nvSpPr>
          <p:spPr>
            <a:xfrm>
              <a:off x="4705898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64007E3-36FF-FF45-94B5-8B3E07DDD20F}"/>
                </a:ext>
              </a:extLst>
            </p:cNvPr>
            <p:cNvSpPr/>
            <p:nvPr/>
          </p:nvSpPr>
          <p:spPr>
            <a:xfrm>
              <a:off x="5169036" y="2996618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214A61C-1E23-184E-BA4F-0FEE6BCDAAA9}"/>
                </a:ext>
              </a:extLst>
            </p:cNvPr>
            <p:cNvSpPr/>
            <p:nvPr/>
          </p:nvSpPr>
          <p:spPr>
            <a:xfrm>
              <a:off x="5608423" y="2640358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02054BC-9C99-4D40-B50A-4FCB8B733D39}"/>
                </a:ext>
              </a:extLst>
            </p:cNvPr>
            <p:cNvSpPr/>
            <p:nvPr/>
          </p:nvSpPr>
          <p:spPr>
            <a:xfrm>
              <a:off x="5917181" y="2260348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43AA53-9AE5-774F-B30B-4B975D39E774}"/>
                </a:ext>
              </a:extLst>
            </p:cNvPr>
            <p:cNvSpPr txBox="1"/>
            <p:nvPr/>
          </p:nvSpPr>
          <p:spPr>
            <a:xfrm>
              <a:off x="4183233" y="3458804"/>
              <a:ext cx="2850381" cy="6305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Cost =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  <a:p>
              <a:pPr algn="ctr"/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 + 1 + 1 + 0 + 0 + 0)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213238D-FBBF-7449-9915-D570FAA82978}"/>
                </a:ext>
              </a:extLst>
            </p:cNvPr>
            <p:cNvSpPr/>
            <p:nvPr/>
          </p:nvSpPr>
          <p:spPr>
            <a:xfrm>
              <a:off x="4558881" y="2483484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84898B6-B7C8-BC42-9215-91984BE0BA2C}"/>
                </a:ext>
              </a:extLst>
            </p:cNvPr>
            <p:cNvSpPr/>
            <p:nvPr/>
          </p:nvSpPr>
          <p:spPr>
            <a:xfrm>
              <a:off x="5066899" y="2241207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2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ED172A1-787C-6949-8E59-75CDA1CFA215}"/>
                </a:ext>
              </a:extLst>
            </p:cNvPr>
            <p:cNvSpPr/>
            <p:nvPr/>
          </p:nvSpPr>
          <p:spPr>
            <a:xfrm>
              <a:off x="5527137" y="2084899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66BA96-D1FE-BE4D-8880-80524602698D}"/>
                </a:ext>
              </a:extLst>
            </p:cNvPr>
            <p:cNvSpPr/>
            <p:nvPr/>
          </p:nvSpPr>
          <p:spPr>
            <a:xfrm>
              <a:off x="6339938" y="2084899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3058131-78A7-A846-B002-48E030F85922}"/>
                </a:ext>
              </a:extLst>
            </p:cNvPr>
            <p:cNvSpPr/>
            <p:nvPr/>
          </p:nvSpPr>
          <p:spPr>
            <a:xfrm>
              <a:off x="6042956" y="2757020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2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868A26C-26E9-A74A-9EC3-6A1391A7BF43}"/>
                </a:ext>
              </a:extLst>
            </p:cNvPr>
            <p:cNvSpPr/>
            <p:nvPr/>
          </p:nvSpPr>
          <p:spPr>
            <a:xfrm>
              <a:off x="5745972" y="3124342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3A0B5C-54E8-BB4C-BC71-B6FE36D1A846}"/>
              </a:ext>
            </a:extLst>
          </p:cNvPr>
          <p:cNvGrpSpPr/>
          <p:nvPr/>
        </p:nvGrpSpPr>
        <p:grpSpPr>
          <a:xfrm>
            <a:off x="9267085" y="1248780"/>
            <a:ext cx="2676796" cy="2608870"/>
            <a:chOff x="4165277" y="1276295"/>
            <a:chExt cx="2886294" cy="281305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6C0B961-4320-BC47-93AC-B332588E165C}"/>
                </a:ext>
              </a:extLst>
            </p:cNvPr>
            <p:cNvSpPr txBox="1"/>
            <p:nvPr/>
          </p:nvSpPr>
          <p:spPr>
            <a:xfrm>
              <a:off x="4656479" y="1276295"/>
              <a:ext cx="36827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0F4B10-DF30-D04A-B8B8-6FDD57904E95}"/>
                </a:ext>
              </a:extLst>
            </p:cNvPr>
            <p:cNvSpPr txBox="1"/>
            <p:nvPr/>
          </p:nvSpPr>
          <p:spPr>
            <a:xfrm>
              <a:off x="5194037" y="1276295"/>
              <a:ext cx="36827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D879C85-29DA-5C4A-866A-BFE5C1A97F60}"/>
                </a:ext>
              </a:extLst>
            </p:cNvPr>
            <p:cNvSpPr txBox="1"/>
            <p:nvPr/>
          </p:nvSpPr>
          <p:spPr>
            <a:xfrm>
              <a:off x="5666501" y="1276296"/>
              <a:ext cx="36827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3EF5C1-4795-E54A-8C27-A95FDD096EBC}"/>
                </a:ext>
              </a:extLst>
            </p:cNvPr>
            <p:cNvSpPr txBox="1"/>
            <p:nvPr/>
          </p:nvSpPr>
          <p:spPr>
            <a:xfrm>
              <a:off x="6180979" y="1276295"/>
              <a:ext cx="36827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7DED1CA-8994-8543-90BB-F2CF6F625A3D}"/>
                </a:ext>
              </a:extLst>
            </p:cNvPr>
            <p:cNvGrpSpPr/>
            <p:nvPr/>
          </p:nvGrpSpPr>
          <p:grpSpPr>
            <a:xfrm rot="16200000">
              <a:off x="4947718" y="1974106"/>
              <a:ext cx="1296830" cy="1450315"/>
              <a:chOff x="425221" y="2134036"/>
              <a:chExt cx="1524137" cy="1244908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D238BF8E-1FDF-C941-92C7-D6E849822218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A0282866-B477-D34B-9044-CB737BDFE9EA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67C077A4-A848-9744-A580-B077AE89F2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027A48C-65C5-8649-B13C-7D88350E4B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C788ECBD-F227-D340-8A6B-67F75A534247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37BD57D6-1DB1-6E47-BCB5-EB55326C69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6C17B9A-31E8-274F-A46D-352A841CDB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4706007-BC3E-8E4F-B738-FAF1C7E58A23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C98D104-9DD8-374C-BE46-0A2C66605069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0DCEAD6-3AE2-8947-9237-E1C1E56479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F81519D1-1F21-C64A-B6C0-8B2CA631B2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2E7BAF79-3ECE-4D44-8A74-B59FF2DEDB52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8E74E039-A07C-FE4B-A2DB-781807B7EB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B8858DAC-3174-B647-BF90-520FACA2B6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293C315-98DA-1140-B4D0-413693938E97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8E324AC-C096-4043-BDC9-E50D27EF713A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9E4F8478-1F2E-7941-907A-5261752FA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AFC43904-38DA-1244-9F39-B0F83A94AD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C62BAB58-3C53-7B41-B1AB-187D64CF2A9B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2E648254-E58D-1A40-8514-778A72A5C7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3E4ABF5-AAAF-8E4B-9069-F97991E07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EBC5387-6694-8C4B-A7F2-078EB16A3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EC6F237-AAE7-5042-9FAE-57056B710A81}"/>
                </a:ext>
              </a:extLst>
            </p:cNvPr>
            <p:cNvSpPr/>
            <p:nvPr/>
          </p:nvSpPr>
          <p:spPr>
            <a:xfrm>
              <a:off x="6154688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23B4D5F-9E15-E242-B161-B58C35B36308}"/>
                </a:ext>
              </a:extLst>
            </p:cNvPr>
            <p:cNvSpPr/>
            <p:nvPr/>
          </p:nvSpPr>
          <p:spPr>
            <a:xfrm>
              <a:off x="5667800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7774DDE-173A-204F-A148-F5B6231EAEE7}"/>
                </a:ext>
              </a:extLst>
            </p:cNvPr>
            <p:cNvSpPr/>
            <p:nvPr/>
          </p:nvSpPr>
          <p:spPr>
            <a:xfrm>
              <a:off x="5204662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27A2F47-43D9-2743-9286-5678CD1DBCCC}"/>
                </a:ext>
              </a:extLst>
            </p:cNvPr>
            <p:cNvSpPr/>
            <p:nvPr/>
          </p:nvSpPr>
          <p:spPr>
            <a:xfrm>
              <a:off x="4705898" y="1725959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D3F396F-800E-8E46-8986-FC20BE338DC9}"/>
                </a:ext>
              </a:extLst>
            </p:cNvPr>
            <p:cNvSpPr/>
            <p:nvPr/>
          </p:nvSpPr>
          <p:spPr>
            <a:xfrm>
              <a:off x="5169036" y="2996618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96FEB17-D7ED-8A42-80D0-5758A161E665}"/>
                </a:ext>
              </a:extLst>
            </p:cNvPr>
            <p:cNvSpPr/>
            <p:nvPr/>
          </p:nvSpPr>
          <p:spPr>
            <a:xfrm>
              <a:off x="5608423" y="2640358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D92E56A-108E-F847-8794-A99473BAF21F}"/>
                </a:ext>
              </a:extLst>
            </p:cNvPr>
            <p:cNvSpPr/>
            <p:nvPr/>
          </p:nvSpPr>
          <p:spPr>
            <a:xfrm>
              <a:off x="5917181" y="2260348"/>
              <a:ext cx="331304" cy="3313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019D705-E7A1-4143-9016-D2DCFB6A2256}"/>
                </a:ext>
              </a:extLst>
            </p:cNvPr>
            <p:cNvSpPr txBox="1"/>
            <p:nvPr/>
          </p:nvSpPr>
          <p:spPr>
            <a:xfrm>
              <a:off x="4165277" y="3458804"/>
              <a:ext cx="2886294" cy="6305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Cost = 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/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(1 + 0 + 0 + 0 + 0 + 0)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76E8E6F-C84D-1D4B-BCC7-847AF5729046}"/>
                </a:ext>
              </a:extLst>
            </p:cNvPr>
            <p:cNvSpPr/>
            <p:nvPr/>
          </p:nvSpPr>
          <p:spPr>
            <a:xfrm>
              <a:off x="4558881" y="2483484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F39F407-E7E1-FB4E-B043-6E4B470BF9A6}"/>
                </a:ext>
              </a:extLst>
            </p:cNvPr>
            <p:cNvSpPr/>
            <p:nvPr/>
          </p:nvSpPr>
          <p:spPr>
            <a:xfrm>
              <a:off x="5066899" y="2241207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0E64BBF-2053-1643-B1A6-48519B32C8BF}"/>
                </a:ext>
              </a:extLst>
            </p:cNvPr>
            <p:cNvSpPr/>
            <p:nvPr/>
          </p:nvSpPr>
          <p:spPr>
            <a:xfrm>
              <a:off x="5527137" y="2084899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E1D2A23-D311-A546-B88B-92F36782E266}"/>
                </a:ext>
              </a:extLst>
            </p:cNvPr>
            <p:cNvSpPr/>
            <p:nvPr/>
          </p:nvSpPr>
          <p:spPr>
            <a:xfrm>
              <a:off x="6339938" y="2084899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FFAEB60-96A9-9449-9EA8-2028818F5C05}"/>
                </a:ext>
              </a:extLst>
            </p:cNvPr>
            <p:cNvSpPr/>
            <p:nvPr/>
          </p:nvSpPr>
          <p:spPr>
            <a:xfrm>
              <a:off x="6042956" y="2757020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200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81F9C69-E6B4-EF4D-8C05-B9D9BA49365C}"/>
                </a:ext>
              </a:extLst>
            </p:cNvPr>
            <p:cNvSpPr/>
            <p:nvPr/>
          </p:nvSpPr>
          <p:spPr>
            <a:xfrm>
              <a:off x="5745972" y="3124342"/>
              <a:ext cx="2776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sz="1200" dirty="0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9BEBDA7-A346-854A-990E-90D44E0655EB}"/>
              </a:ext>
            </a:extLst>
          </p:cNvPr>
          <p:cNvSpPr txBox="1"/>
          <p:nvPr/>
        </p:nvSpPr>
        <p:spPr>
          <a:xfrm>
            <a:off x="6085390" y="2593417"/>
            <a:ext cx="69870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69AFC3"/>
                </a:solidFill>
              </a:rPr>
              <a:t>↻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6D9D81-B28C-9F43-B98F-CCC826FC4D1D}"/>
              </a:ext>
            </a:extLst>
          </p:cNvPr>
          <p:cNvSpPr txBox="1"/>
          <p:nvPr/>
        </p:nvSpPr>
        <p:spPr>
          <a:xfrm>
            <a:off x="8807444" y="2481274"/>
            <a:ext cx="69870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4400" dirty="0">
                <a:solidFill>
                  <a:srgbClr val="69AFC3"/>
                </a:solidFill>
              </a:rPr>
              <a:t>…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83850A4-4F93-E446-A927-3C7A68DD5DB0}"/>
              </a:ext>
            </a:extLst>
          </p:cNvPr>
          <p:cNvSpPr txBox="1"/>
          <p:nvPr/>
        </p:nvSpPr>
        <p:spPr>
          <a:xfrm>
            <a:off x="6639620" y="5431169"/>
            <a:ext cx="2211061" cy="77286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A set of </a:t>
            </a:r>
            <a:r>
              <a:rPr lang="en-GB" b="1" dirty="0"/>
              <a:t>ancestral states </a:t>
            </a:r>
            <a:r>
              <a:rPr lang="en-GB" dirty="0"/>
              <a:t>is proposed</a:t>
            </a:r>
          </a:p>
        </p:txBody>
      </p: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2A536869-9663-6240-AD4D-A1BF707DF556}"/>
              </a:ext>
            </a:extLst>
          </p:cNvPr>
          <p:cNvCxnSpPr>
            <a:cxnSpLocks/>
            <a:stCxn id="180" idx="2"/>
            <a:endCxn id="150" idx="1"/>
          </p:cNvCxnSpPr>
          <p:nvPr/>
        </p:nvCxnSpPr>
        <p:spPr>
          <a:xfrm rot="16200000" flipH="1">
            <a:off x="6091187" y="5269170"/>
            <a:ext cx="637459" cy="459408"/>
          </a:xfrm>
          <a:prstGeom prst="bent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57E7C03-ECF9-6C4E-A151-A10BBD0116B8}"/>
              </a:ext>
            </a:extLst>
          </p:cNvPr>
          <p:cNvSpPr txBox="1"/>
          <p:nvPr/>
        </p:nvSpPr>
        <p:spPr>
          <a:xfrm>
            <a:off x="8204559" y="4424215"/>
            <a:ext cx="2211061" cy="77286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Its </a:t>
            </a:r>
            <a:r>
              <a:rPr lang="en-GB" b="1" dirty="0"/>
              <a:t>intermediate cost </a:t>
            </a:r>
            <a:r>
              <a:rPr lang="en-GB" dirty="0"/>
              <a:t>is computed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A1276D2B-C1A0-6045-9D11-F0DAC5956C52}"/>
              </a:ext>
            </a:extLst>
          </p:cNvPr>
          <p:cNvCxnSpPr>
            <a:cxnSpLocks/>
            <a:stCxn id="150" idx="3"/>
            <a:endCxn id="154" idx="2"/>
          </p:cNvCxnSpPr>
          <p:nvPr/>
        </p:nvCxnSpPr>
        <p:spPr>
          <a:xfrm flipV="1">
            <a:off x="8850681" y="5197084"/>
            <a:ext cx="459409" cy="620520"/>
          </a:xfrm>
          <a:prstGeom prst="bentConnector2">
            <a:avLst/>
          </a:prstGeom>
          <a:ln w="38100">
            <a:solidFill>
              <a:srgbClr val="69AFC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64EBA9E6-78E0-6142-A945-B8CD6F22ECDB}"/>
              </a:ext>
            </a:extLst>
          </p:cNvPr>
          <p:cNvSpPr txBox="1"/>
          <p:nvPr/>
        </p:nvSpPr>
        <p:spPr>
          <a:xfrm>
            <a:off x="9769498" y="5575572"/>
            <a:ext cx="2211061" cy="77286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One or more </a:t>
            </a:r>
            <a:r>
              <a:rPr lang="en-GB" b="1" dirty="0"/>
              <a:t>low-cost scenarios </a:t>
            </a:r>
            <a:r>
              <a:rPr lang="en-GB" dirty="0"/>
              <a:t>are</a:t>
            </a:r>
            <a:r>
              <a:rPr lang="en-GB" b="1" dirty="0"/>
              <a:t> </a:t>
            </a:r>
            <a:r>
              <a:rPr lang="en-GB" dirty="0"/>
              <a:t>found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C6900F8E-BAF6-5042-B19B-E114BC359EA2}"/>
              </a:ext>
            </a:extLst>
          </p:cNvPr>
          <p:cNvCxnSpPr>
            <a:cxnSpLocks/>
            <a:stCxn id="154" idx="1"/>
            <a:endCxn id="150" idx="0"/>
          </p:cNvCxnSpPr>
          <p:nvPr/>
        </p:nvCxnSpPr>
        <p:spPr>
          <a:xfrm rot="10800000" flipV="1">
            <a:off x="7745151" y="4810649"/>
            <a:ext cx="459408" cy="620519"/>
          </a:xfrm>
          <a:prstGeom prst="bentConnector2">
            <a:avLst/>
          </a:prstGeom>
          <a:ln w="38100">
            <a:solidFill>
              <a:srgbClr val="69AFC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E89622D0-2794-C54A-B415-273A06B5EF5C}"/>
              </a:ext>
            </a:extLst>
          </p:cNvPr>
          <p:cNvCxnSpPr>
            <a:cxnSpLocks/>
            <a:stCxn id="150" idx="2"/>
            <a:endCxn id="159" idx="2"/>
          </p:cNvCxnSpPr>
          <p:nvPr/>
        </p:nvCxnSpPr>
        <p:spPr>
          <a:xfrm rot="16200000" flipH="1">
            <a:off x="9237889" y="4711300"/>
            <a:ext cx="144403" cy="3129878"/>
          </a:xfrm>
          <a:prstGeom prst="bentConnector3">
            <a:avLst>
              <a:gd name="adj1" fmla="val 258307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46EB8EDE-EA73-D848-A078-7F2B4BA221B6}"/>
              </a:ext>
            </a:extLst>
          </p:cNvPr>
          <p:cNvCxnSpPr>
            <a:cxnSpLocks/>
            <a:stCxn id="179" idx="0"/>
            <a:endCxn id="180" idx="1"/>
          </p:cNvCxnSpPr>
          <p:nvPr/>
        </p:nvCxnSpPr>
        <p:spPr>
          <a:xfrm rot="5400000" flipH="1" flipV="1">
            <a:off x="4526249" y="4882736"/>
            <a:ext cx="637457" cy="459408"/>
          </a:xfrm>
          <a:prstGeom prst="bent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2E828813-88F1-8C49-80C9-541D3275F301}"/>
              </a:ext>
            </a:extLst>
          </p:cNvPr>
          <p:cNvSpPr txBox="1"/>
          <p:nvPr/>
        </p:nvSpPr>
        <p:spPr>
          <a:xfrm>
            <a:off x="3509742" y="5431168"/>
            <a:ext cx="2211061" cy="77286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A tree </a:t>
            </a:r>
            <a:r>
              <a:rPr lang="en-GB" b="1" dirty="0"/>
              <a:t>topology</a:t>
            </a:r>
            <a:r>
              <a:rPr lang="en-GB" dirty="0"/>
              <a:t> is sampled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BB94F82-5062-2646-A34F-808D1AAB8452}"/>
              </a:ext>
            </a:extLst>
          </p:cNvPr>
          <p:cNvSpPr txBox="1"/>
          <p:nvPr/>
        </p:nvSpPr>
        <p:spPr>
          <a:xfrm>
            <a:off x="5074681" y="4407276"/>
            <a:ext cx="2211061" cy="77286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dirty="0"/>
              <a:t>An </a:t>
            </a:r>
            <a:r>
              <a:rPr lang="en-GB" b="1" dirty="0"/>
              <a:t>alignment site </a:t>
            </a:r>
            <a:r>
              <a:rPr lang="en-GB" dirty="0"/>
              <a:t>is selected</a:t>
            </a:r>
          </a:p>
        </p:txBody>
      </p:sp>
      <p:cxnSp>
        <p:nvCxnSpPr>
          <p:cNvPr id="185" name="Elbow Connector 184">
            <a:extLst>
              <a:ext uri="{FF2B5EF4-FFF2-40B4-BE49-F238E27FC236}">
                <a16:creationId xmlns:a16="http://schemas.microsoft.com/office/drawing/2014/main" id="{A7A61244-E82A-CD4D-912A-446262B197B6}"/>
              </a:ext>
            </a:extLst>
          </p:cNvPr>
          <p:cNvCxnSpPr>
            <a:cxnSpLocks/>
            <a:stCxn id="159" idx="0"/>
            <a:endCxn id="180" idx="0"/>
          </p:cNvCxnSpPr>
          <p:nvPr/>
        </p:nvCxnSpPr>
        <p:spPr>
          <a:xfrm rot="16200000" flipV="1">
            <a:off x="7943473" y="2644015"/>
            <a:ext cx="1168296" cy="4694817"/>
          </a:xfrm>
          <a:prstGeom prst="bentConnector3">
            <a:avLst>
              <a:gd name="adj1" fmla="val 119567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2086FC1-3CCA-9E40-8925-1C85228459DF}"/>
              </a:ext>
            </a:extLst>
          </p:cNvPr>
          <p:cNvSpPr/>
          <p:nvPr/>
        </p:nvSpPr>
        <p:spPr>
          <a:xfrm rot="16200000">
            <a:off x="-255226" y="4609084"/>
            <a:ext cx="127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Cost matrix</a:t>
            </a:r>
            <a:endParaRPr lang="en-US" b="1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368866A-C8A2-FA45-9853-1D96EDC5437C}"/>
              </a:ext>
            </a:extLst>
          </p:cNvPr>
          <p:cNvSpPr txBox="1"/>
          <p:nvPr/>
        </p:nvSpPr>
        <p:spPr>
          <a:xfrm>
            <a:off x="7721470" y="4804769"/>
            <a:ext cx="4694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2400" dirty="0"/>
              <a:t>↻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D2ACA3D-39BB-4B41-969E-AD4595A619BD}"/>
              </a:ext>
            </a:extLst>
          </p:cNvPr>
          <p:cNvSpPr txBox="1"/>
          <p:nvPr/>
        </p:nvSpPr>
        <p:spPr>
          <a:xfrm>
            <a:off x="8868595" y="5401669"/>
            <a:ext cx="4694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2400" dirty="0"/>
              <a:t>↻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EBDE0DD-CCFE-B049-8145-92559188DA86}"/>
              </a:ext>
            </a:extLst>
          </p:cNvPr>
          <p:cNvSpPr txBox="1"/>
          <p:nvPr/>
        </p:nvSpPr>
        <p:spPr>
          <a:xfrm>
            <a:off x="11279300" y="2977387"/>
            <a:ext cx="6987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sz="3200" dirty="0"/>
              <a:t>✨</a:t>
            </a:r>
          </a:p>
        </p:txBody>
      </p:sp>
    </p:spTree>
    <p:extLst>
      <p:ext uri="{BB962C8B-B14F-4D97-AF65-F5344CB8AC3E}">
        <p14:creationId xmlns:p14="http://schemas.microsoft.com/office/powerpoint/2010/main" val="4204955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2794927-5D2D-8940-B60C-92FD7CC12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801756"/>
              </p:ext>
            </p:extLst>
          </p:nvPr>
        </p:nvGraphicFramePr>
        <p:xfrm>
          <a:off x="423861" y="1620202"/>
          <a:ext cx="11384759" cy="4489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1419">
                  <a:extLst>
                    <a:ext uri="{9D8B030D-6E8A-4147-A177-3AD203B41FA5}">
                      <a16:colId xmlns:a16="http://schemas.microsoft.com/office/drawing/2014/main" val="1820564151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1522958937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2183293995"/>
                    </a:ext>
                  </a:extLst>
                </a:gridCol>
              </a:tblGrid>
              <a:tr h="939645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37177"/>
                  </a:ext>
                </a:extLst>
              </a:tr>
              <a:tr h="887491">
                <a:tc rowSpan="2"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likelihood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Pairwise distance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(UPGMA &amp; </a:t>
                      </a:r>
                      <a:r>
                        <a:rPr lang="en-GB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</a:t>
                      </a: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-Joining)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190633"/>
                  </a:ext>
                </a:extLst>
              </a:tr>
              <a:tr h="887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Bayesian inference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5781"/>
                  </a:ext>
                </a:extLst>
              </a:tr>
              <a:tr h="1774885">
                <a:tc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use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parsimony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191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5B9578E-19FD-BB45-B38F-BBB0B84F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365125"/>
            <a:ext cx="11570208" cy="695579"/>
          </a:xfrm>
        </p:spPr>
        <p:txBody>
          <a:bodyPr/>
          <a:lstStyle/>
          <a:p>
            <a:r>
              <a:rPr lang="en-US" dirty="0"/>
              <a:t>Pairwise distance methods</a:t>
            </a:r>
          </a:p>
        </p:txBody>
      </p:sp>
    </p:spTree>
    <p:extLst>
      <p:ext uri="{BB962C8B-B14F-4D97-AF65-F5344CB8AC3E}">
        <p14:creationId xmlns:p14="http://schemas.microsoft.com/office/powerpoint/2010/main" val="17607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4E1B-E184-494D-8C47-1A828B17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7" y="1502229"/>
            <a:ext cx="5355771" cy="4990646"/>
          </a:xfrm>
        </p:spPr>
        <p:txBody>
          <a:bodyPr>
            <a:normAutofit/>
          </a:bodyPr>
          <a:lstStyle/>
          <a:p>
            <a:r>
              <a:rPr lang="en-US" dirty="0"/>
              <a:t>Fundamental concepts in Phylogenetics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Reading a tree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Tree space</a:t>
            </a:r>
          </a:p>
          <a:p>
            <a:pPr lvl="1"/>
            <a:endParaRPr lang="en-US" dirty="0"/>
          </a:p>
          <a:p>
            <a:r>
              <a:rPr lang="en-US" dirty="0"/>
              <a:t>Phylogenetic methods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Pairwise Distance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Maximum Parsimony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Maximum Likelihood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Bayesian Inference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8D76-2EF9-3E4D-9B24-C71028E85D15}"/>
              </a:ext>
            </a:extLst>
          </p:cNvPr>
          <p:cNvSpPr txBox="1">
            <a:spLocks/>
          </p:cNvSpPr>
          <p:nvPr/>
        </p:nvSpPr>
        <p:spPr>
          <a:xfrm>
            <a:off x="6258296" y="1502229"/>
            <a:ext cx="5355771" cy="4990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Genetic distance &amp; substitution models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Substitution and transition rates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Transitions and Transversions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Rate heterogeneity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Clock models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Time-resolved trees</a:t>
            </a:r>
          </a:p>
          <a:p>
            <a:pPr lvl="1"/>
            <a:endParaRPr lang="en-US" dirty="0"/>
          </a:p>
          <a:p>
            <a:r>
              <a:rPr lang="en-US" dirty="0"/>
              <a:t>Statistical test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Bootstrapping</a:t>
            </a:r>
          </a:p>
        </p:txBody>
      </p:sp>
    </p:spTree>
    <p:extLst>
      <p:ext uri="{BB962C8B-B14F-4D97-AF65-F5344CB8AC3E}">
        <p14:creationId xmlns:p14="http://schemas.microsoft.com/office/powerpoint/2010/main" val="215901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F1D0A21-DD5C-3243-B400-3F6FA34C2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90957"/>
              </p:ext>
            </p:extLst>
          </p:nvPr>
        </p:nvGraphicFramePr>
        <p:xfrm>
          <a:off x="905579" y="4525389"/>
          <a:ext cx="3678608" cy="14192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624">
                  <a:extLst>
                    <a:ext uri="{9D8B030D-6E8A-4147-A177-3AD203B41FA5}">
                      <a16:colId xmlns:a16="http://schemas.microsoft.com/office/drawing/2014/main" val="1841925802"/>
                    </a:ext>
                  </a:extLst>
                </a:gridCol>
                <a:gridCol w="750996">
                  <a:extLst>
                    <a:ext uri="{9D8B030D-6E8A-4147-A177-3AD203B41FA5}">
                      <a16:colId xmlns:a16="http://schemas.microsoft.com/office/drawing/2014/main" val="3982141077"/>
                    </a:ext>
                  </a:extLst>
                </a:gridCol>
                <a:gridCol w="750996">
                  <a:extLst>
                    <a:ext uri="{9D8B030D-6E8A-4147-A177-3AD203B41FA5}">
                      <a16:colId xmlns:a16="http://schemas.microsoft.com/office/drawing/2014/main" val="305639780"/>
                    </a:ext>
                  </a:extLst>
                </a:gridCol>
                <a:gridCol w="750996">
                  <a:extLst>
                    <a:ext uri="{9D8B030D-6E8A-4147-A177-3AD203B41FA5}">
                      <a16:colId xmlns:a16="http://schemas.microsoft.com/office/drawing/2014/main" val="2240754697"/>
                    </a:ext>
                  </a:extLst>
                </a:gridCol>
                <a:gridCol w="750996">
                  <a:extLst>
                    <a:ext uri="{9D8B030D-6E8A-4147-A177-3AD203B41FA5}">
                      <a16:colId xmlns:a16="http://schemas.microsoft.com/office/drawing/2014/main" val="3441930881"/>
                    </a:ext>
                  </a:extLst>
                </a:gridCol>
              </a:tblGrid>
              <a:tr h="2032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Distance matrix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416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DENV1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DENV3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ZIKV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YFV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5981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DENV3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04813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ZIKV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4420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YFV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667960"/>
                  </a:ext>
                </a:extLst>
              </a:tr>
            </a:tbl>
          </a:graphicData>
        </a:graphic>
      </p:graphicFrame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D61C2A4F-AF7B-2641-B150-CD54BA38D916}"/>
              </a:ext>
            </a:extLst>
          </p:cNvPr>
          <p:cNvSpPr txBox="1">
            <a:spLocks/>
          </p:cNvSpPr>
          <p:nvPr/>
        </p:nvSpPr>
        <p:spPr>
          <a:xfrm>
            <a:off x="414339" y="1441989"/>
            <a:ext cx="11358561" cy="7093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Distance methods, like UPGMA, use pairwise distances to infer evolutionary relationships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B72105-D840-6847-8881-CCF5F7F93D4E}"/>
              </a:ext>
            </a:extLst>
          </p:cNvPr>
          <p:cNvSpPr txBox="1"/>
          <p:nvPr/>
        </p:nvSpPr>
        <p:spPr>
          <a:xfrm>
            <a:off x="4996427" y="2109650"/>
            <a:ext cx="1692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Alignment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ED0FB-58BF-C845-8A42-4B08D4FF7088}"/>
              </a:ext>
            </a:extLst>
          </p:cNvPr>
          <p:cNvSpPr txBox="1"/>
          <p:nvPr/>
        </p:nvSpPr>
        <p:spPr>
          <a:xfrm>
            <a:off x="4009885" y="2557558"/>
            <a:ext cx="3101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7FD50D-FAC9-5144-81A7-5ADC16049B57}"/>
              </a:ext>
            </a:extLst>
          </p:cNvPr>
          <p:cNvSpPr txBox="1">
            <a:spLocks/>
          </p:cNvSpPr>
          <p:nvPr/>
        </p:nvSpPr>
        <p:spPr>
          <a:xfrm>
            <a:off x="329184" y="365125"/>
            <a:ext cx="11570208" cy="106362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Unweighted-Pair Group Method with Arithmetic Means (UPGMA)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04B535-7870-3047-BDDA-B65F3A4751C0}"/>
              </a:ext>
            </a:extLst>
          </p:cNvPr>
          <p:cNvGrpSpPr/>
          <p:nvPr/>
        </p:nvGrpSpPr>
        <p:grpSpPr>
          <a:xfrm>
            <a:off x="7471280" y="3166989"/>
            <a:ext cx="3144186" cy="2716800"/>
            <a:chOff x="7822821" y="3062208"/>
            <a:chExt cx="3144186" cy="19681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F2FA5E-4E06-D642-83DF-BF2AE3AD4FE7}"/>
                </a:ext>
              </a:extLst>
            </p:cNvPr>
            <p:cNvGrpSpPr/>
            <p:nvPr/>
          </p:nvGrpSpPr>
          <p:grpSpPr>
            <a:xfrm>
              <a:off x="9272589" y="3372013"/>
              <a:ext cx="720000" cy="215677"/>
              <a:chOff x="5137138" y="3012585"/>
              <a:chExt cx="720000" cy="36000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603EC99-1FE9-344A-B85A-5EF2C060B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AE6E060-6A5D-F442-8E8A-3DFDE71F4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048A7B-C456-8D45-BC95-E7D47E1A6098}"/>
                </a:ext>
              </a:extLst>
            </p:cNvPr>
            <p:cNvGrpSpPr/>
            <p:nvPr/>
          </p:nvGrpSpPr>
          <p:grpSpPr>
            <a:xfrm>
              <a:off x="8552588" y="3584878"/>
              <a:ext cx="720000" cy="360000"/>
              <a:chOff x="5137138" y="3012585"/>
              <a:chExt cx="720000" cy="36000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029C4B1-E830-F246-9F06-BEA3474E4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296A7A-2E1D-E24E-8688-2990D6440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CBDC47F-8F38-F84A-BC7A-B37EDEC50033}"/>
                </a:ext>
              </a:extLst>
            </p:cNvPr>
            <p:cNvGrpSpPr/>
            <p:nvPr/>
          </p:nvGrpSpPr>
          <p:grpSpPr>
            <a:xfrm flipV="1">
              <a:off x="8552587" y="3942066"/>
              <a:ext cx="1439989" cy="360000"/>
              <a:chOff x="5137138" y="3012585"/>
              <a:chExt cx="720000" cy="360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1A8443C-7DCA-8C4E-9DA8-477CE22BE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19F692F-3C5C-9B4B-9FA1-D8FE40D8D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E7B7B3-8F66-7C45-8654-7B0FC091AEFA}"/>
                </a:ext>
              </a:extLst>
            </p:cNvPr>
            <p:cNvGrpSpPr/>
            <p:nvPr/>
          </p:nvGrpSpPr>
          <p:grpSpPr>
            <a:xfrm flipV="1">
              <a:off x="9272576" y="3582066"/>
              <a:ext cx="720000" cy="215677"/>
              <a:chOff x="5137138" y="3012585"/>
              <a:chExt cx="720000" cy="36000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88924AF-ED7B-FA40-9CF5-BF0670F71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82E9535-4D98-384C-9B3F-C8E21E589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AF1095-38B6-2341-B4E0-CA00F94A8846}"/>
                </a:ext>
              </a:extLst>
            </p:cNvPr>
            <p:cNvSpPr txBox="1"/>
            <p:nvPr/>
          </p:nvSpPr>
          <p:spPr>
            <a:xfrm>
              <a:off x="10005864" y="3172307"/>
              <a:ext cx="961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DENV1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98995C-D6A9-5F46-9C96-3E3C6881B3CA}"/>
                </a:ext>
              </a:extLst>
            </p:cNvPr>
            <p:cNvSpPr txBox="1"/>
            <p:nvPr/>
          </p:nvSpPr>
          <p:spPr>
            <a:xfrm>
              <a:off x="10005864" y="3598037"/>
              <a:ext cx="961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DENV3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952F4D-2AFB-E446-8323-F8E305A000EF}"/>
                </a:ext>
              </a:extLst>
            </p:cNvPr>
            <p:cNvSpPr txBox="1"/>
            <p:nvPr/>
          </p:nvSpPr>
          <p:spPr>
            <a:xfrm>
              <a:off x="10005864" y="4112387"/>
              <a:ext cx="961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ZIKV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D43990-AF31-A145-9C7D-DDC054D71727}"/>
                </a:ext>
              </a:extLst>
            </p:cNvPr>
            <p:cNvGrpSpPr/>
            <p:nvPr/>
          </p:nvGrpSpPr>
          <p:grpSpPr>
            <a:xfrm>
              <a:off x="7833920" y="3928239"/>
              <a:ext cx="2171944" cy="940033"/>
              <a:chOff x="7496901" y="5431665"/>
              <a:chExt cx="2171944" cy="42573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132D515-EFC0-7747-8807-E7395FB65804}"/>
                  </a:ext>
                </a:extLst>
              </p:cNvPr>
              <p:cNvGrpSpPr/>
              <p:nvPr/>
            </p:nvGrpSpPr>
            <p:grpSpPr>
              <a:xfrm>
                <a:off x="7496914" y="5431665"/>
                <a:ext cx="720000" cy="215677"/>
                <a:chOff x="5137138" y="3012585"/>
                <a:chExt cx="720000" cy="360000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10C1EE4-C093-1440-B63D-C825E5F747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7F15343-D00C-9543-84ED-C49C61261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239C187-DB1A-4842-B8B4-7CA3A7373587}"/>
                  </a:ext>
                </a:extLst>
              </p:cNvPr>
              <p:cNvGrpSpPr/>
              <p:nvPr/>
            </p:nvGrpSpPr>
            <p:grpSpPr>
              <a:xfrm flipV="1">
                <a:off x="7496901" y="5641718"/>
                <a:ext cx="2171944" cy="215677"/>
                <a:chOff x="5137138" y="3012585"/>
                <a:chExt cx="2171944" cy="36000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264BE6E-D8AD-3940-90DB-13BECD019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7138" y="3012585"/>
                  <a:ext cx="217194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BAD9CD4-E13F-B249-9874-363470302D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ABC0AD-A216-9743-BD01-4BE6E2E44EFC}"/>
                </a:ext>
              </a:extLst>
            </p:cNvPr>
            <p:cNvSpPr txBox="1"/>
            <p:nvPr/>
          </p:nvSpPr>
          <p:spPr>
            <a:xfrm>
              <a:off x="10005864" y="4661027"/>
              <a:ext cx="961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YFV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C47F92-3BC4-794E-B067-5AF4EE88D0D0}"/>
                </a:ext>
              </a:extLst>
            </p:cNvPr>
            <p:cNvSpPr txBox="1"/>
            <p:nvPr/>
          </p:nvSpPr>
          <p:spPr>
            <a:xfrm>
              <a:off x="7822821" y="3610989"/>
              <a:ext cx="69511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0.5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DBFF10-0839-4E45-85B4-E7F32A0C13FF}"/>
                </a:ext>
              </a:extLst>
            </p:cNvPr>
            <p:cNvSpPr txBox="1"/>
            <p:nvPr/>
          </p:nvSpPr>
          <p:spPr>
            <a:xfrm>
              <a:off x="9379699" y="3062208"/>
              <a:ext cx="54913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1.5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08C433-9DFB-7644-B404-CAAA8411B10D}"/>
                </a:ext>
              </a:extLst>
            </p:cNvPr>
            <p:cNvSpPr txBox="1"/>
            <p:nvPr/>
          </p:nvSpPr>
          <p:spPr>
            <a:xfrm>
              <a:off x="9379699" y="3484920"/>
              <a:ext cx="5491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1.5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63A10B-D134-674B-A3E1-204F9BDA1038}"/>
                </a:ext>
              </a:extLst>
            </p:cNvPr>
            <p:cNvSpPr txBox="1"/>
            <p:nvPr/>
          </p:nvSpPr>
          <p:spPr>
            <a:xfrm>
              <a:off x="8729167" y="3270268"/>
              <a:ext cx="4507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2B6C4F-0355-7648-BEEE-A685E1F19B92}"/>
                </a:ext>
              </a:extLst>
            </p:cNvPr>
            <p:cNvSpPr txBox="1"/>
            <p:nvPr/>
          </p:nvSpPr>
          <p:spPr>
            <a:xfrm>
              <a:off x="8969515" y="3987501"/>
              <a:ext cx="69511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2.5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F64E39-1CE8-7E4F-A0FA-3E787F0503DE}"/>
                </a:ext>
              </a:extLst>
            </p:cNvPr>
            <p:cNvSpPr txBox="1"/>
            <p:nvPr/>
          </p:nvSpPr>
          <p:spPr>
            <a:xfrm>
              <a:off x="8627493" y="4525389"/>
              <a:ext cx="69511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0" name="Arc 39">
            <a:extLst>
              <a:ext uri="{FF2B5EF4-FFF2-40B4-BE49-F238E27FC236}">
                <a16:creationId xmlns:a16="http://schemas.microsoft.com/office/drawing/2014/main" id="{2CBE8B37-FD75-8E4E-BEC7-689466C5F0AE}"/>
              </a:ext>
            </a:extLst>
          </p:cNvPr>
          <p:cNvSpPr/>
          <p:nvPr/>
        </p:nvSpPr>
        <p:spPr>
          <a:xfrm flipH="1">
            <a:off x="3355915" y="2628740"/>
            <a:ext cx="3957910" cy="3793298"/>
          </a:xfrm>
          <a:prstGeom prst="arc">
            <a:avLst>
              <a:gd name="adj1" fmla="val 19372352"/>
              <a:gd name="adj2" fmla="val 21348180"/>
            </a:avLst>
          </a:prstGeom>
          <a:ln w="25400" cmpd="sng">
            <a:solidFill>
              <a:srgbClr val="69AFC3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8D4132B5-2284-1E44-A4F9-F53B8E908B53}"/>
              </a:ext>
            </a:extLst>
          </p:cNvPr>
          <p:cNvSpPr/>
          <p:nvPr/>
        </p:nvSpPr>
        <p:spPr>
          <a:xfrm flipH="1">
            <a:off x="3369190" y="2628740"/>
            <a:ext cx="3957910" cy="3793298"/>
          </a:xfrm>
          <a:prstGeom prst="arc">
            <a:avLst>
              <a:gd name="adj1" fmla="val 3231707"/>
              <a:gd name="adj2" fmla="val 8604970"/>
            </a:avLst>
          </a:prstGeom>
          <a:ln w="25400" cmpd="sng">
            <a:solidFill>
              <a:srgbClr val="69AFC3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7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>
            <a:extLst>
              <a:ext uri="{FF2B5EF4-FFF2-40B4-BE49-F238E27FC236}">
                <a16:creationId xmlns:a16="http://schemas.microsoft.com/office/drawing/2014/main" id="{0E1641E9-F902-4B40-8D6F-0F063A3D8194}"/>
              </a:ext>
            </a:extLst>
          </p:cNvPr>
          <p:cNvSpPr txBox="1"/>
          <p:nvPr/>
        </p:nvSpPr>
        <p:spPr>
          <a:xfrm>
            <a:off x="487680" y="1428750"/>
            <a:ext cx="6379134" cy="205663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8F84C6F-0A9B-C648-9814-F95854E84922}"/>
              </a:ext>
            </a:extLst>
          </p:cNvPr>
          <p:cNvSpPr txBox="1"/>
          <p:nvPr/>
        </p:nvSpPr>
        <p:spPr>
          <a:xfrm>
            <a:off x="487680" y="3745229"/>
            <a:ext cx="6379134" cy="288622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5D9E1F1-C593-7440-8A77-A5F47674C253}"/>
              </a:ext>
            </a:extLst>
          </p:cNvPr>
          <p:cNvSpPr txBox="1"/>
          <p:nvPr/>
        </p:nvSpPr>
        <p:spPr>
          <a:xfrm>
            <a:off x="7211798" y="1428750"/>
            <a:ext cx="3968259" cy="520270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F8B7B1-E3D5-304B-A0F3-9A3438DCFD3C}"/>
              </a:ext>
            </a:extLst>
          </p:cNvPr>
          <p:cNvGrpSpPr/>
          <p:nvPr/>
        </p:nvGrpSpPr>
        <p:grpSpPr>
          <a:xfrm>
            <a:off x="4959443" y="4652266"/>
            <a:ext cx="720000" cy="215677"/>
            <a:chOff x="5137138" y="3012585"/>
            <a:chExt cx="720000" cy="360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536BB6B-0FCB-5649-8175-F6509A5F3400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07F04F-8673-3540-A98F-D758050AC2B4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CD2215E-FC80-3646-9C13-37417410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48580"/>
              </p:ext>
            </p:extLst>
          </p:nvPr>
        </p:nvGraphicFramePr>
        <p:xfrm>
          <a:off x="771432" y="1766053"/>
          <a:ext cx="3650908" cy="14192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9544">
                  <a:extLst>
                    <a:ext uri="{9D8B030D-6E8A-4147-A177-3AD203B41FA5}">
                      <a16:colId xmlns:a16="http://schemas.microsoft.com/office/drawing/2014/main" val="1841925802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3982141077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305639780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2240754697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3441930881"/>
                    </a:ext>
                  </a:extLst>
                </a:gridCol>
              </a:tblGrid>
              <a:tr h="2032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Distance matrix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416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DENV1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DENV3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ZIKV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YFV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981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DENV3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CB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813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ZIKV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420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YFV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6796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B246CBE-7C07-0844-850D-29CAABBA3027}"/>
              </a:ext>
            </a:extLst>
          </p:cNvPr>
          <p:cNvSpPr txBox="1"/>
          <p:nvPr/>
        </p:nvSpPr>
        <p:spPr>
          <a:xfrm>
            <a:off x="4728241" y="1756826"/>
            <a:ext cx="16929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𝚍D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3507DA0E-CF53-A047-AB08-992FC5AA8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790803"/>
              </p:ext>
            </p:extLst>
          </p:nvPr>
        </p:nvGraphicFramePr>
        <p:xfrm>
          <a:off x="658178" y="4078273"/>
          <a:ext cx="2905567" cy="11353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9544">
                  <a:extLst>
                    <a:ext uri="{9D8B030D-6E8A-4147-A177-3AD203B41FA5}">
                      <a16:colId xmlns:a16="http://schemas.microsoft.com/office/drawing/2014/main" val="1841925802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305639780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2240754697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3441930881"/>
                    </a:ext>
                  </a:extLst>
                </a:gridCol>
              </a:tblGrid>
              <a:tr h="2032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Distance matrix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416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D</a:t>
                      </a:r>
                      <a:r>
                        <a:rPr lang="en-US" sz="1800" u="none" strike="noStrike" baseline="-25000" dirty="0">
                          <a:effectLst/>
                        </a:rPr>
                        <a:t>1</a:t>
                      </a:r>
                      <a:r>
                        <a:rPr lang="en-US" sz="1800" u="none" strike="noStrike" dirty="0">
                          <a:effectLst/>
                        </a:rPr>
                        <a:t>D</a:t>
                      </a:r>
                      <a:r>
                        <a:rPr lang="en-US" sz="1800" u="none" strike="noStrike" baseline="-25000" dirty="0">
                          <a:effectLst/>
                        </a:rPr>
                        <a:t>3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ZIKV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YFV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981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ZIKV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CB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420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YFV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679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3DC72C0-9377-4D4C-BABB-AE99C7E58579}"/>
              </a:ext>
            </a:extLst>
          </p:cNvPr>
          <p:cNvSpPr/>
          <p:nvPr/>
        </p:nvSpPr>
        <p:spPr>
          <a:xfrm>
            <a:off x="613935" y="5341343"/>
            <a:ext cx="28953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𝚍(D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)Z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𝚍D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 + 𝚍D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Z)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37AA08-120E-D44F-944F-26FAC81B88EF}"/>
              </a:ext>
            </a:extLst>
          </p:cNvPr>
          <p:cNvSpPr/>
          <p:nvPr/>
        </p:nvSpPr>
        <p:spPr>
          <a:xfrm>
            <a:off x="2299454" y="5698531"/>
            <a:ext cx="15680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D984FC9-2763-9140-8D82-843E25D29712}"/>
              </a:ext>
            </a:extLst>
          </p:cNvPr>
          <p:cNvSpPr/>
          <p:nvPr/>
        </p:nvSpPr>
        <p:spPr>
          <a:xfrm>
            <a:off x="1262401" y="6164599"/>
            <a:ext cx="26228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𝚍(D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)Y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 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6A9D77-859D-7548-8CC0-DFD154E16C82}"/>
              </a:ext>
            </a:extLst>
          </p:cNvPr>
          <p:cNvGrpSpPr/>
          <p:nvPr/>
        </p:nvGrpSpPr>
        <p:grpSpPr>
          <a:xfrm>
            <a:off x="4239442" y="4865131"/>
            <a:ext cx="720000" cy="360000"/>
            <a:chOff x="5137138" y="3012585"/>
            <a:chExt cx="720000" cy="360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87FBDD-883B-3946-96E6-DA1A3AFB3817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E75F746-3928-8D4E-8709-2D45281924AB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A90B98-AB7A-DE48-97CC-28F6D1C52B04}"/>
              </a:ext>
            </a:extLst>
          </p:cNvPr>
          <p:cNvGrpSpPr/>
          <p:nvPr/>
        </p:nvGrpSpPr>
        <p:grpSpPr>
          <a:xfrm flipV="1">
            <a:off x="4239441" y="5222319"/>
            <a:ext cx="1439989" cy="360000"/>
            <a:chOff x="5137138" y="3012585"/>
            <a:chExt cx="720000" cy="360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8E79CD4-C06E-114B-B1CC-963684A6AAE6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34BE56-B64E-3241-922F-5AE1C37F4102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D5B2F6-A5FB-A24A-84D7-00251D9D4CA6}"/>
              </a:ext>
            </a:extLst>
          </p:cNvPr>
          <p:cNvGrpSpPr/>
          <p:nvPr/>
        </p:nvGrpSpPr>
        <p:grpSpPr>
          <a:xfrm flipV="1">
            <a:off x="4959430" y="4862319"/>
            <a:ext cx="720000" cy="215677"/>
            <a:chOff x="5137138" y="3012585"/>
            <a:chExt cx="720000" cy="3600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3DD75A-44BD-A34D-8268-0FE06B797472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2A95617-3650-974E-AAE4-0E63C2B94563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DB61051-4FBF-5F4C-92C7-5F50A27B7A64}"/>
              </a:ext>
            </a:extLst>
          </p:cNvPr>
          <p:cNvGrpSpPr/>
          <p:nvPr/>
        </p:nvGrpSpPr>
        <p:grpSpPr>
          <a:xfrm>
            <a:off x="5082767" y="2693066"/>
            <a:ext cx="720000" cy="215677"/>
            <a:chOff x="5137138" y="3012585"/>
            <a:chExt cx="720000" cy="3600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E6F35AA-1F2F-CC41-BC2E-CFD2D937A5ED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155EDA8-37F4-2443-9B45-6FFCF8EF342E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1D1537A-4BC8-744F-AB0B-54E11EA0BF7A}"/>
              </a:ext>
            </a:extLst>
          </p:cNvPr>
          <p:cNvSpPr txBox="1"/>
          <p:nvPr/>
        </p:nvSpPr>
        <p:spPr>
          <a:xfrm>
            <a:off x="5148944" y="2371865"/>
            <a:ext cx="5491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1.5 </a:t>
            </a:r>
            <a:endParaRPr lang="en-US" sz="1400" i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CED533-575A-E143-85BB-AEBD506ED3B3}"/>
              </a:ext>
            </a:extLst>
          </p:cNvPr>
          <p:cNvSpPr txBox="1"/>
          <p:nvPr/>
        </p:nvSpPr>
        <p:spPr>
          <a:xfrm>
            <a:off x="5148944" y="2843345"/>
            <a:ext cx="54911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1.5 </a:t>
            </a:r>
            <a:endParaRPr lang="en-US" sz="1400" i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C34A179-B0E5-704D-80AE-FB12806EA845}"/>
              </a:ext>
            </a:extLst>
          </p:cNvPr>
          <p:cNvGrpSpPr/>
          <p:nvPr/>
        </p:nvGrpSpPr>
        <p:grpSpPr>
          <a:xfrm flipV="1">
            <a:off x="5082754" y="2903119"/>
            <a:ext cx="720000" cy="215677"/>
            <a:chOff x="5137138" y="3012585"/>
            <a:chExt cx="720000" cy="36000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0445032-A893-8A44-9458-0A314E4253F2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BCDAD0F-9B3B-7248-B8C3-DBE3F181367B}"/>
                </a:ext>
              </a:extLst>
            </p:cNvPr>
            <p:cNvCxnSpPr>
              <a:cxnSpLocks/>
            </p:cNvCxnSpPr>
            <p:nvPr/>
          </p:nvCxnSpPr>
          <p:spPr>
            <a:xfrm>
              <a:off x="5137138" y="3012585"/>
              <a:ext cx="0" cy="3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8562C64-2BD3-264A-9004-CB49CD0520A4}"/>
              </a:ext>
            </a:extLst>
          </p:cNvPr>
          <p:cNvSpPr txBox="1"/>
          <p:nvPr/>
        </p:nvSpPr>
        <p:spPr>
          <a:xfrm>
            <a:off x="5763380" y="2508400"/>
            <a:ext cx="9611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DENV1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451B74-1763-544A-9E07-AA137F376E3A}"/>
              </a:ext>
            </a:extLst>
          </p:cNvPr>
          <p:cNvSpPr txBox="1"/>
          <p:nvPr/>
        </p:nvSpPr>
        <p:spPr>
          <a:xfrm>
            <a:off x="5763380" y="2934130"/>
            <a:ext cx="9611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DENV3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6DFEEC-9497-4E4B-B9EF-D5DA23BD2A3F}"/>
              </a:ext>
            </a:extLst>
          </p:cNvPr>
          <p:cNvSpPr txBox="1"/>
          <p:nvPr/>
        </p:nvSpPr>
        <p:spPr>
          <a:xfrm>
            <a:off x="5692718" y="4452560"/>
            <a:ext cx="9611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DENV1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A4179BB-D47C-2C4F-AA24-847D6941D477}"/>
              </a:ext>
            </a:extLst>
          </p:cNvPr>
          <p:cNvSpPr txBox="1"/>
          <p:nvPr/>
        </p:nvSpPr>
        <p:spPr>
          <a:xfrm>
            <a:off x="5692718" y="4878290"/>
            <a:ext cx="9611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DENV3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51175B-2907-FB4B-B6E7-EE0280CE9B76}"/>
              </a:ext>
            </a:extLst>
          </p:cNvPr>
          <p:cNvSpPr txBox="1"/>
          <p:nvPr/>
        </p:nvSpPr>
        <p:spPr>
          <a:xfrm>
            <a:off x="5692718" y="5392640"/>
            <a:ext cx="9611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ZIKV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E6D184D2-1198-AF47-9F44-12E6B47C5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91980"/>
              </p:ext>
            </p:extLst>
          </p:nvPr>
        </p:nvGraphicFramePr>
        <p:xfrm>
          <a:off x="8115814" y="1922097"/>
          <a:ext cx="2160226" cy="8515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9544">
                  <a:extLst>
                    <a:ext uri="{9D8B030D-6E8A-4147-A177-3AD203B41FA5}">
                      <a16:colId xmlns:a16="http://schemas.microsoft.com/office/drawing/2014/main" val="1841925802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305639780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3441930881"/>
                    </a:ext>
                  </a:extLst>
                </a:gridCol>
              </a:tblGrid>
              <a:tr h="2032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Distance matrix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416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D</a:t>
                      </a:r>
                      <a:r>
                        <a:rPr lang="en-US" sz="1800" u="none" strike="noStrike" baseline="-25000" dirty="0">
                          <a:effectLst/>
                        </a:rPr>
                        <a:t>1</a:t>
                      </a:r>
                      <a:r>
                        <a:rPr lang="en-US" sz="1800" u="none" strike="noStrike" dirty="0">
                          <a:effectLst/>
                        </a:rPr>
                        <a:t>D</a:t>
                      </a:r>
                      <a:r>
                        <a:rPr lang="en-US" sz="1800" u="none" strike="noStrike" baseline="-25000" dirty="0">
                          <a:effectLst/>
                        </a:rPr>
                        <a:t>3</a:t>
                      </a:r>
                      <a:r>
                        <a:rPr lang="en-US" sz="1800" u="none" strike="noStrike" baseline="0" dirty="0">
                          <a:effectLst/>
                        </a:rPr>
                        <a:t>Z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YFV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981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YFV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7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67960"/>
                  </a:ext>
                </a:extLst>
              </a:tr>
            </a:tbl>
          </a:graphicData>
        </a:graphic>
      </p:graphicFrame>
      <p:sp>
        <p:nvSpPr>
          <p:cNvPr id="104" name="TextBox 103">
            <a:extLst>
              <a:ext uri="{FF2B5EF4-FFF2-40B4-BE49-F238E27FC236}">
                <a16:creationId xmlns:a16="http://schemas.microsoft.com/office/drawing/2014/main" id="{4BF13250-10AC-FF48-A80E-721971CA7DC1}"/>
              </a:ext>
            </a:extLst>
          </p:cNvPr>
          <p:cNvSpPr txBox="1"/>
          <p:nvPr/>
        </p:nvSpPr>
        <p:spPr>
          <a:xfrm>
            <a:off x="5025620" y="4326460"/>
            <a:ext cx="5491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1.5 </a:t>
            </a:r>
            <a:endParaRPr lang="en-US" sz="1400" i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AB06E1-482F-DC42-8D3F-79B0EC0083E4}"/>
              </a:ext>
            </a:extLst>
          </p:cNvPr>
          <p:cNvSpPr txBox="1"/>
          <p:nvPr/>
        </p:nvSpPr>
        <p:spPr>
          <a:xfrm>
            <a:off x="5025620" y="4749172"/>
            <a:ext cx="54911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1.5 </a:t>
            </a:r>
            <a:endParaRPr lang="en-US" sz="1400" i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1B6F17E-9CDC-5341-8216-3740B350EAA0}"/>
              </a:ext>
            </a:extLst>
          </p:cNvPr>
          <p:cNvSpPr txBox="1"/>
          <p:nvPr/>
        </p:nvSpPr>
        <p:spPr>
          <a:xfrm>
            <a:off x="4375088" y="4534520"/>
            <a:ext cx="45072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endParaRPr lang="en-US" sz="1400" i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E2AD2F4-9F54-1A4E-8693-E158C44420D2}"/>
              </a:ext>
            </a:extLst>
          </p:cNvPr>
          <p:cNvSpPr txBox="1"/>
          <p:nvPr/>
        </p:nvSpPr>
        <p:spPr>
          <a:xfrm>
            <a:off x="4615436" y="5251753"/>
            <a:ext cx="69511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endParaRPr lang="en-US" sz="1400" i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1FBB85-05D2-1946-9CFE-2D4648F82DA8}"/>
              </a:ext>
            </a:extLst>
          </p:cNvPr>
          <p:cNvGrpSpPr/>
          <p:nvPr/>
        </p:nvGrpSpPr>
        <p:grpSpPr>
          <a:xfrm>
            <a:off x="7943327" y="3817998"/>
            <a:ext cx="3144186" cy="1968151"/>
            <a:chOff x="7822821" y="3062208"/>
            <a:chExt cx="3144186" cy="196815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5C4A7B1-E404-DC4C-9095-D17D03C9EEB9}"/>
                </a:ext>
              </a:extLst>
            </p:cNvPr>
            <p:cNvGrpSpPr/>
            <p:nvPr/>
          </p:nvGrpSpPr>
          <p:grpSpPr>
            <a:xfrm>
              <a:off x="9272589" y="3372013"/>
              <a:ext cx="720000" cy="215677"/>
              <a:chOff x="5137138" y="3012585"/>
              <a:chExt cx="720000" cy="36000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A1C66C6-67D6-254E-A327-44A658810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FFE0BC-8CCE-E14D-8908-23E68B5CA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77610C5-B2E8-354A-BF6B-D2D4C7BFFD9C}"/>
                </a:ext>
              </a:extLst>
            </p:cNvPr>
            <p:cNvGrpSpPr/>
            <p:nvPr/>
          </p:nvGrpSpPr>
          <p:grpSpPr>
            <a:xfrm>
              <a:off x="8552588" y="3584878"/>
              <a:ext cx="720000" cy="360000"/>
              <a:chOff x="5137138" y="3012585"/>
              <a:chExt cx="720000" cy="360000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B6B8C89-4468-FC4B-BAA1-1B3C75C018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185D816-5D4D-794A-BFA2-953E03271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FD40DB-03E5-3941-B773-D3088866034D}"/>
                </a:ext>
              </a:extLst>
            </p:cNvPr>
            <p:cNvGrpSpPr/>
            <p:nvPr/>
          </p:nvGrpSpPr>
          <p:grpSpPr>
            <a:xfrm flipV="1">
              <a:off x="8552587" y="3942066"/>
              <a:ext cx="1439989" cy="360000"/>
              <a:chOff x="5137138" y="3012585"/>
              <a:chExt cx="720000" cy="36000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4262B69-A44D-314B-A61B-B7E695A12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6E2F291-9BCB-E447-9FDD-81B681896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BA24275-D28E-0A44-9AD7-4760A75CA945}"/>
                </a:ext>
              </a:extLst>
            </p:cNvPr>
            <p:cNvGrpSpPr/>
            <p:nvPr/>
          </p:nvGrpSpPr>
          <p:grpSpPr>
            <a:xfrm flipV="1">
              <a:off x="9272576" y="3582066"/>
              <a:ext cx="720000" cy="215677"/>
              <a:chOff x="5137138" y="3012585"/>
              <a:chExt cx="720000" cy="36000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7E7D930-3DD9-5A42-AE00-72017D843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2715D11-FB76-D142-B19C-97528AEC5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57D78A-22C2-C84F-AC7D-B1D950E33A6E}"/>
                </a:ext>
              </a:extLst>
            </p:cNvPr>
            <p:cNvSpPr txBox="1"/>
            <p:nvPr/>
          </p:nvSpPr>
          <p:spPr>
            <a:xfrm>
              <a:off x="10005864" y="3172307"/>
              <a:ext cx="961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DENV1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9B5F7F-E5C2-0642-8F2E-52294DB73763}"/>
                </a:ext>
              </a:extLst>
            </p:cNvPr>
            <p:cNvSpPr txBox="1"/>
            <p:nvPr/>
          </p:nvSpPr>
          <p:spPr>
            <a:xfrm>
              <a:off x="10005864" y="3598037"/>
              <a:ext cx="961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DENV3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18517E-FBEA-B641-8E94-DB9C3B91AEB0}"/>
                </a:ext>
              </a:extLst>
            </p:cNvPr>
            <p:cNvSpPr txBox="1"/>
            <p:nvPr/>
          </p:nvSpPr>
          <p:spPr>
            <a:xfrm>
              <a:off x="10005864" y="4112387"/>
              <a:ext cx="961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ZIKV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D2608E-32E7-024B-80BE-6DCBB89527C0}"/>
                </a:ext>
              </a:extLst>
            </p:cNvPr>
            <p:cNvGrpSpPr/>
            <p:nvPr/>
          </p:nvGrpSpPr>
          <p:grpSpPr>
            <a:xfrm>
              <a:off x="7833920" y="3928239"/>
              <a:ext cx="2171944" cy="940033"/>
              <a:chOff x="7496901" y="5431665"/>
              <a:chExt cx="2171944" cy="42573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323B080-4EB6-5741-B7B6-FC3FCD4CCC95}"/>
                  </a:ext>
                </a:extLst>
              </p:cNvPr>
              <p:cNvGrpSpPr/>
              <p:nvPr/>
            </p:nvGrpSpPr>
            <p:grpSpPr>
              <a:xfrm>
                <a:off x="7496914" y="5431665"/>
                <a:ext cx="720000" cy="215677"/>
                <a:chOff x="5137138" y="3012585"/>
                <a:chExt cx="720000" cy="36000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814EE034-93B8-814F-9EFF-8F395EB7D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E960C877-940D-6C4D-84C1-64FF8D655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A0D5E6A-1AB7-7F42-978F-8FC8106DA819}"/>
                  </a:ext>
                </a:extLst>
              </p:cNvPr>
              <p:cNvGrpSpPr/>
              <p:nvPr/>
            </p:nvGrpSpPr>
            <p:grpSpPr>
              <a:xfrm flipV="1">
                <a:off x="7496901" y="5641718"/>
                <a:ext cx="2171944" cy="215677"/>
                <a:chOff x="5137138" y="3012585"/>
                <a:chExt cx="2171944" cy="36000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A774F853-EE48-674C-A164-6CB44F51F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7138" y="3012585"/>
                  <a:ext cx="217194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E69F777-5F7A-1341-9FDA-F1D78D5E1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E4096E6-3241-6C49-89E3-983ABE8E1569}"/>
                </a:ext>
              </a:extLst>
            </p:cNvPr>
            <p:cNvSpPr txBox="1"/>
            <p:nvPr/>
          </p:nvSpPr>
          <p:spPr>
            <a:xfrm>
              <a:off x="10005864" y="4661027"/>
              <a:ext cx="961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YFV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D6B023-154F-AB4A-BAD3-4EB810D0532D}"/>
                </a:ext>
              </a:extLst>
            </p:cNvPr>
            <p:cNvSpPr txBox="1"/>
            <p:nvPr/>
          </p:nvSpPr>
          <p:spPr>
            <a:xfrm>
              <a:off x="7822821" y="3610989"/>
              <a:ext cx="69511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0.5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405B4BC-08E7-6C4A-AD30-3F75AAF2D61B}"/>
                </a:ext>
              </a:extLst>
            </p:cNvPr>
            <p:cNvSpPr txBox="1"/>
            <p:nvPr/>
          </p:nvSpPr>
          <p:spPr>
            <a:xfrm>
              <a:off x="9379699" y="3062208"/>
              <a:ext cx="54913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1.5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CEA0D9-4928-8B41-A76A-7D826134CD7F}"/>
                </a:ext>
              </a:extLst>
            </p:cNvPr>
            <p:cNvSpPr txBox="1"/>
            <p:nvPr/>
          </p:nvSpPr>
          <p:spPr>
            <a:xfrm>
              <a:off x="9379699" y="3484920"/>
              <a:ext cx="5491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1.5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67D8A9E-1264-ED41-B7FF-866E83561FDF}"/>
                </a:ext>
              </a:extLst>
            </p:cNvPr>
            <p:cNvSpPr txBox="1"/>
            <p:nvPr/>
          </p:nvSpPr>
          <p:spPr>
            <a:xfrm>
              <a:off x="8729167" y="3270268"/>
              <a:ext cx="4507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ACEA4A3-DC1C-6746-9BD1-74AC09F99929}"/>
                </a:ext>
              </a:extLst>
            </p:cNvPr>
            <p:cNvSpPr txBox="1"/>
            <p:nvPr/>
          </p:nvSpPr>
          <p:spPr>
            <a:xfrm>
              <a:off x="8969515" y="3987501"/>
              <a:ext cx="69511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2.5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173E3A1-ED74-DC40-AB76-F7523344D0B3}"/>
                </a:ext>
              </a:extLst>
            </p:cNvPr>
            <p:cNvSpPr txBox="1"/>
            <p:nvPr/>
          </p:nvSpPr>
          <p:spPr>
            <a:xfrm>
              <a:off x="8627493" y="4525389"/>
              <a:ext cx="69511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3" name="Arc 112">
            <a:extLst>
              <a:ext uri="{FF2B5EF4-FFF2-40B4-BE49-F238E27FC236}">
                <a16:creationId xmlns:a16="http://schemas.microsoft.com/office/drawing/2014/main" id="{5039B5A3-8EDF-0C48-A583-99BC7341D448}"/>
              </a:ext>
            </a:extLst>
          </p:cNvPr>
          <p:cNvSpPr/>
          <p:nvPr/>
        </p:nvSpPr>
        <p:spPr>
          <a:xfrm flipH="1">
            <a:off x="4748084" y="1956539"/>
            <a:ext cx="549133" cy="549291"/>
          </a:xfrm>
          <a:prstGeom prst="arc">
            <a:avLst>
              <a:gd name="adj1" fmla="val 16438722"/>
              <a:gd name="adj2" fmla="val 5615504"/>
            </a:avLst>
          </a:prstGeom>
          <a:ln w="38100">
            <a:solidFill>
              <a:srgbClr val="69AFC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D21B7226-0081-504F-A629-E0744E262030}"/>
              </a:ext>
            </a:extLst>
          </p:cNvPr>
          <p:cNvSpPr/>
          <p:nvPr/>
        </p:nvSpPr>
        <p:spPr>
          <a:xfrm flipH="1">
            <a:off x="3670466" y="5709044"/>
            <a:ext cx="677617" cy="677812"/>
          </a:xfrm>
          <a:prstGeom prst="arc">
            <a:avLst>
              <a:gd name="adj1" fmla="val 5260974"/>
              <a:gd name="adj2" fmla="val 11257953"/>
            </a:avLst>
          </a:prstGeom>
          <a:ln w="38100">
            <a:solidFill>
              <a:srgbClr val="69AFC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8A0AA50F-A6CD-1F43-9E98-0D1845D640A1}"/>
              </a:ext>
            </a:extLst>
          </p:cNvPr>
          <p:cNvSpPr txBox="1">
            <a:spLocks/>
          </p:cNvSpPr>
          <p:nvPr/>
        </p:nvSpPr>
        <p:spPr>
          <a:xfrm>
            <a:off x="329184" y="441782"/>
            <a:ext cx="11570208" cy="6837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UPGMA algorithm</a:t>
            </a:r>
          </a:p>
        </p:txBody>
      </p:sp>
    </p:spTree>
    <p:extLst>
      <p:ext uri="{BB962C8B-B14F-4D97-AF65-F5344CB8AC3E}">
        <p14:creationId xmlns:p14="http://schemas.microsoft.com/office/powerpoint/2010/main" val="119286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1216-7BD4-8949-9902-873116B5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276003"/>
            <a:ext cx="11570208" cy="1063625"/>
          </a:xfrm>
        </p:spPr>
        <p:txBody>
          <a:bodyPr>
            <a:normAutofit/>
          </a:bodyPr>
          <a:lstStyle/>
          <a:p>
            <a:r>
              <a:rPr lang="en-US" dirty="0"/>
              <a:t>UPGMA disadvantages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BCE84-0C69-5449-84BC-16170B01579D}"/>
              </a:ext>
            </a:extLst>
          </p:cNvPr>
          <p:cNvSpPr txBox="1"/>
          <p:nvPr/>
        </p:nvSpPr>
        <p:spPr>
          <a:xfrm>
            <a:off x="480109" y="1945353"/>
            <a:ext cx="4203138" cy="192955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UPGMA assumes that </a:t>
            </a:r>
            <a:r>
              <a:rPr lang="en-GB" b="1" dirty="0"/>
              <a:t>substitution rates </a:t>
            </a:r>
            <a:r>
              <a:rPr lang="en-GB" dirty="0"/>
              <a:t>are the </a:t>
            </a:r>
            <a:r>
              <a:rPr lang="en-GB" b="1" dirty="0"/>
              <a:t>same for all lineages</a:t>
            </a:r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2667F-4868-CB4D-A0E3-4ABAE0C78025}"/>
              </a:ext>
            </a:extLst>
          </p:cNvPr>
          <p:cNvSpPr txBox="1"/>
          <p:nvPr/>
        </p:nvSpPr>
        <p:spPr>
          <a:xfrm>
            <a:off x="480108" y="4428380"/>
            <a:ext cx="4203138" cy="192955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UPGMA trees are </a:t>
            </a:r>
            <a:r>
              <a:rPr lang="en-GB" b="1" dirty="0" err="1"/>
              <a:t>ultrametric</a:t>
            </a:r>
            <a:r>
              <a:rPr lang="en-GB" dirty="0"/>
              <a:t>: that is, distances between the </a:t>
            </a:r>
            <a:r>
              <a:rPr lang="en-GB" b="1" dirty="0"/>
              <a:t>root</a:t>
            </a:r>
            <a:r>
              <a:rPr lang="en-GB" dirty="0"/>
              <a:t> and any</a:t>
            </a:r>
          </a:p>
          <a:p>
            <a:r>
              <a:rPr lang="en-GB" b="1" dirty="0"/>
              <a:t>tip</a:t>
            </a:r>
            <a:r>
              <a:rPr lang="en-GB" dirty="0"/>
              <a:t> are always </a:t>
            </a:r>
            <a:r>
              <a:rPr lang="en-GB" b="1" dirty="0"/>
              <a:t>the same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C1714C-D544-D243-BB51-9E9AD4559EC7}"/>
              </a:ext>
            </a:extLst>
          </p:cNvPr>
          <p:cNvGrpSpPr/>
          <p:nvPr/>
        </p:nvGrpSpPr>
        <p:grpSpPr>
          <a:xfrm>
            <a:off x="6688183" y="2148693"/>
            <a:ext cx="4371135" cy="3740017"/>
            <a:chOff x="6217920" y="2174819"/>
            <a:chExt cx="4371135" cy="37400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418600-5E43-1748-A91D-75C4B9BA8915}"/>
                </a:ext>
              </a:extLst>
            </p:cNvPr>
            <p:cNvGrpSpPr/>
            <p:nvPr/>
          </p:nvGrpSpPr>
          <p:grpSpPr>
            <a:xfrm>
              <a:off x="7232461" y="3208874"/>
              <a:ext cx="2001913" cy="1425838"/>
              <a:chOff x="7232461" y="3140892"/>
              <a:chExt cx="2001913" cy="137631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E663E38-92D7-C24F-8955-01FC7EB96AA2}"/>
                  </a:ext>
                </a:extLst>
              </p:cNvPr>
              <p:cNvGrpSpPr/>
              <p:nvPr/>
            </p:nvGrpSpPr>
            <p:grpSpPr>
              <a:xfrm>
                <a:off x="7232462" y="3140892"/>
                <a:ext cx="1000964" cy="690856"/>
                <a:chOff x="5137138" y="3012585"/>
                <a:chExt cx="720000" cy="360000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3AB67A2-B4EE-554B-A4A0-3449525BD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EBFE4DE-92B3-B242-8C7A-507C4BBC2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B05A345-F0E5-2447-B28B-50AEDFAB339D}"/>
                  </a:ext>
                </a:extLst>
              </p:cNvPr>
              <p:cNvGrpSpPr/>
              <p:nvPr/>
            </p:nvGrpSpPr>
            <p:grpSpPr>
              <a:xfrm flipV="1">
                <a:off x="7232461" y="3826352"/>
                <a:ext cx="2001913" cy="690856"/>
                <a:chOff x="5137138" y="3012585"/>
                <a:chExt cx="720000" cy="360000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9AC6C4F-BF70-354B-90E3-F3CF30E51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4E5A639-201A-F84E-91AF-B99DFD0A0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2DDC40-05D5-9F41-B1DE-143CD7737B91}"/>
                </a:ext>
              </a:extLst>
            </p:cNvPr>
            <p:cNvGrpSpPr/>
            <p:nvPr/>
          </p:nvGrpSpPr>
          <p:grpSpPr>
            <a:xfrm>
              <a:off x="8233410" y="2732395"/>
              <a:ext cx="1000982" cy="973606"/>
              <a:chOff x="8233410" y="2732395"/>
              <a:chExt cx="1000982" cy="8169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F60310C-D6DD-9547-939A-CFBF10BE9BF2}"/>
                  </a:ext>
                </a:extLst>
              </p:cNvPr>
              <p:cNvGrpSpPr/>
              <p:nvPr/>
            </p:nvGrpSpPr>
            <p:grpSpPr>
              <a:xfrm>
                <a:off x="8233428" y="2732395"/>
                <a:ext cx="1000964" cy="413894"/>
                <a:chOff x="5137138" y="3012585"/>
                <a:chExt cx="720000" cy="36000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E8ED103-7A5C-A24E-96A6-4EC1A665D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6C7D885-A035-0E48-B364-24285DE9FB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3A8D8-D458-444B-9FF6-E8234BD1D981}"/>
                  </a:ext>
                </a:extLst>
              </p:cNvPr>
              <p:cNvGrpSpPr/>
              <p:nvPr/>
            </p:nvGrpSpPr>
            <p:grpSpPr>
              <a:xfrm flipV="1">
                <a:off x="8233410" y="3135496"/>
                <a:ext cx="1000964" cy="413894"/>
                <a:chOff x="5137138" y="3012585"/>
                <a:chExt cx="720000" cy="36000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DA61546-D6DB-B048-BE53-1693B2EAAE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40A1A983-D7F7-4949-B7D9-90D356139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A64E1A-2260-804E-95EB-55EDE813ACD2}"/>
                </a:ext>
              </a:extLst>
            </p:cNvPr>
            <p:cNvSpPr txBox="1"/>
            <p:nvPr/>
          </p:nvSpPr>
          <p:spPr>
            <a:xfrm>
              <a:off x="9252847" y="2349150"/>
              <a:ext cx="1336208" cy="708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DENV1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2D5F7C-A9D7-7B4F-BCB1-50F6D505D3E6}"/>
                </a:ext>
              </a:extLst>
            </p:cNvPr>
            <p:cNvSpPr txBox="1"/>
            <p:nvPr/>
          </p:nvSpPr>
          <p:spPr>
            <a:xfrm>
              <a:off x="9252847" y="3301457"/>
              <a:ext cx="1336208" cy="708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DENV3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CCA955-303E-C942-B5B3-B57CAF6823FB}"/>
                </a:ext>
              </a:extLst>
            </p:cNvPr>
            <p:cNvSpPr txBox="1"/>
            <p:nvPr/>
          </p:nvSpPr>
          <p:spPr>
            <a:xfrm>
              <a:off x="9252847" y="4253764"/>
              <a:ext cx="1336208" cy="708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ZIKV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E02DBA-9D7F-8B40-A1E8-319C855B7E49}"/>
                </a:ext>
              </a:extLst>
            </p:cNvPr>
            <p:cNvGrpSpPr/>
            <p:nvPr/>
          </p:nvGrpSpPr>
          <p:grpSpPr>
            <a:xfrm>
              <a:off x="6233350" y="3799818"/>
              <a:ext cx="3019497" cy="1803966"/>
              <a:chOff x="7496901" y="5431665"/>
              <a:chExt cx="2171944" cy="42573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486209B-97D5-4846-8997-66BDC843E65C}"/>
                  </a:ext>
                </a:extLst>
              </p:cNvPr>
              <p:cNvGrpSpPr/>
              <p:nvPr/>
            </p:nvGrpSpPr>
            <p:grpSpPr>
              <a:xfrm>
                <a:off x="7496914" y="5431665"/>
                <a:ext cx="720000" cy="215677"/>
                <a:chOff x="5137138" y="3012585"/>
                <a:chExt cx="720000" cy="36000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E582F6C-6B42-AA48-8DE4-3F4E2A747A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3E3CBD2-A8C4-8741-A0DD-A2CBDF9C7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BF72765-62D1-DA4E-A0FC-F4B8C99EAABA}"/>
                  </a:ext>
                </a:extLst>
              </p:cNvPr>
              <p:cNvGrpSpPr/>
              <p:nvPr/>
            </p:nvGrpSpPr>
            <p:grpSpPr>
              <a:xfrm flipV="1">
                <a:off x="7496901" y="5641718"/>
                <a:ext cx="2171944" cy="215677"/>
                <a:chOff x="5137138" y="3012585"/>
                <a:chExt cx="2171944" cy="36000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8374410-0471-AD48-B9B2-D882C64B5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7138" y="3012585"/>
                  <a:ext cx="217194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7E8BCD7-F966-6C48-A8FF-8B17DA0339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A3C9A6-56D2-DB41-A1E9-5AC44D2E25BB}"/>
                </a:ext>
              </a:extLst>
            </p:cNvPr>
            <p:cNvSpPr txBox="1"/>
            <p:nvPr/>
          </p:nvSpPr>
          <p:spPr>
            <a:xfrm>
              <a:off x="9252847" y="5206071"/>
              <a:ext cx="1336208" cy="708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YFV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F09C18-9629-5247-81B9-649B94FB5AD5}"/>
                </a:ext>
              </a:extLst>
            </p:cNvPr>
            <p:cNvSpPr txBox="1"/>
            <p:nvPr/>
          </p:nvSpPr>
          <p:spPr>
            <a:xfrm>
              <a:off x="6217920" y="3228072"/>
              <a:ext cx="966361" cy="5906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0.5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5407F9-87D6-9445-885A-6129BD1DD01E}"/>
                </a:ext>
              </a:extLst>
            </p:cNvPr>
            <p:cNvSpPr txBox="1"/>
            <p:nvPr/>
          </p:nvSpPr>
          <p:spPr>
            <a:xfrm>
              <a:off x="8332907" y="2174819"/>
              <a:ext cx="763420" cy="5906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1.5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C5A00C-E06D-D94C-A0DB-67E28AB58B36}"/>
                </a:ext>
              </a:extLst>
            </p:cNvPr>
            <p:cNvSpPr txBox="1"/>
            <p:nvPr/>
          </p:nvSpPr>
          <p:spPr>
            <a:xfrm>
              <a:off x="8332907" y="3171491"/>
              <a:ext cx="763395" cy="5906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1.5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5D10B4-292F-2E4B-A087-65DBF651C055}"/>
                </a:ext>
              </a:extLst>
            </p:cNvPr>
            <p:cNvSpPr txBox="1"/>
            <p:nvPr/>
          </p:nvSpPr>
          <p:spPr>
            <a:xfrm>
              <a:off x="7416162" y="2648355"/>
              <a:ext cx="626606" cy="5906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8D4DD4-E00C-064B-84CE-251FDA1C5737}"/>
                </a:ext>
              </a:extLst>
            </p:cNvPr>
            <p:cNvSpPr txBox="1"/>
            <p:nvPr/>
          </p:nvSpPr>
          <p:spPr>
            <a:xfrm>
              <a:off x="7812086" y="4074184"/>
              <a:ext cx="966361" cy="5906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2.5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9ABCB2-40D0-F340-AAA0-A8D08A750CD5}"/>
                </a:ext>
              </a:extLst>
            </p:cNvPr>
            <p:cNvSpPr txBox="1"/>
            <p:nvPr/>
          </p:nvSpPr>
          <p:spPr>
            <a:xfrm>
              <a:off x="7336597" y="5032275"/>
              <a:ext cx="966361" cy="5906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597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D6E47646-1AA7-084B-B287-FCF6AC7C202F}"/>
              </a:ext>
            </a:extLst>
          </p:cNvPr>
          <p:cNvSpPr txBox="1"/>
          <p:nvPr/>
        </p:nvSpPr>
        <p:spPr>
          <a:xfrm>
            <a:off x="6843175" y="3990478"/>
            <a:ext cx="4972764" cy="268245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0EB0CB-D45A-1C48-A5B8-CDB8F5896182}"/>
              </a:ext>
            </a:extLst>
          </p:cNvPr>
          <p:cNvSpPr txBox="1"/>
          <p:nvPr/>
        </p:nvSpPr>
        <p:spPr>
          <a:xfrm>
            <a:off x="6843169" y="1026406"/>
            <a:ext cx="4972776" cy="278355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F54CB-B257-534A-B2AF-5265806F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250825"/>
            <a:ext cx="11570208" cy="695579"/>
          </a:xfrm>
        </p:spPr>
        <p:txBody>
          <a:bodyPr/>
          <a:lstStyle/>
          <a:p>
            <a:r>
              <a:rPr lang="en-US" dirty="0"/>
              <a:t>Neighbor-Joining (NJ): a different distance method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DF0831-E4F1-0644-840D-30A1A53F0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85878"/>
              </p:ext>
            </p:extLst>
          </p:nvPr>
        </p:nvGraphicFramePr>
        <p:xfrm>
          <a:off x="7196906" y="1187253"/>
          <a:ext cx="4285165" cy="17030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61664">
                  <a:extLst>
                    <a:ext uri="{9D8B030D-6E8A-4147-A177-3AD203B41FA5}">
                      <a16:colId xmlns:a16="http://schemas.microsoft.com/office/drawing/2014/main" val="1841925802"/>
                    </a:ext>
                  </a:extLst>
                </a:gridCol>
                <a:gridCol w="847889">
                  <a:extLst>
                    <a:ext uri="{9D8B030D-6E8A-4147-A177-3AD203B41FA5}">
                      <a16:colId xmlns:a16="http://schemas.microsoft.com/office/drawing/2014/main" val="3982141077"/>
                    </a:ext>
                  </a:extLst>
                </a:gridCol>
                <a:gridCol w="582720">
                  <a:extLst>
                    <a:ext uri="{9D8B030D-6E8A-4147-A177-3AD203B41FA5}">
                      <a16:colId xmlns:a16="http://schemas.microsoft.com/office/drawing/2014/main" val="305639780"/>
                    </a:ext>
                  </a:extLst>
                </a:gridCol>
                <a:gridCol w="847889">
                  <a:extLst>
                    <a:ext uri="{9D8B030D-6E8A-4147-A177-3AD203B41FA5}">
                      <a16:colId xmlns:a16="http://schemas.microsoft.com/office/drawing/2014/main" val="2240754697"/>
                    </a:ext>
                  </a:extLst>
                </a:gridCol>
                <a:gridCol w="397114">
                  <a:extLst>
                    <a:ext uri="{9D8B030D-6E8A-4147-A177-3AD203B41FA5}">
                      <a16:colId xmlns:a16="http://schemas.microsoft.com/office/drawing/2014/main" val="3441930881"/>
                    </a:ext>
                  </a:extLst>
                </a:gridCol>
                <a:gridCol w="847889">
                  <a:extLst>
                    <a:ext uri="{9D8B030D-6E8A-4147-A177-3AD203B41FA5}">
                      <a16:colId xmlns:a16="http://schemas.microsoft.com/office/drawing/2014/main" val="2464939140"/>
                    </a:ext>
                  </a:extLst>
                </a:gridCol>
              </a:tblGrid>
              <a:tr h="2032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Distance matrix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416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981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813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C8FE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420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6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78203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EA856305-41F6-8546-ADDA-4A6A7FDFBCED}"/>
              </a:ext>
            </a:extLst>
          </p:cNvPr>
          <p:cNvSpPr/>
          <p:nvPr/>
        </p:nvSpPr>
        <p:spPr>
          <a:xfrm>
            <a:off x="7132373" y="2974724"/>
            <a:ext cx="32512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𝚛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 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+ 4 + 6 + 9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FAF231-F3BB-EB46-BB22-35C60B851CFA}"/>
              </a:ext>
            </a:extLst>
          </p:cNvPr>
          <p:cNvSpPr/>
          <p:nvPr/>
        </p:nvSpPr>
        <p:spPr>
          <a:xfrm>
            <a:off x="7132373" y="3368424"/>
            <a:ext cx="10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𝚛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34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8575AF-A120-4E41-9C66-FC16502C573C}"/>
              </a:ext>
            </a:extLst>
          </p:cNvPr>
          <p:cNvSpPr/>
          <p:nvPr/>
        </p:nvSpPr>
        <p:spPr>
          <a:xfrm>
            <a:off x="10315385" y="3356240"/>
            <a:ext cx="10871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𝚛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38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81AC56-25D6-9B41-B61F-2EC60AB88815}"/>
              </a:ext>
            </a:extLst>
          </p:cNvPr>
          <p:cNvSpPr/>
          <p:nvPr/>
        </p:nvSpPr>
        <p:spPr>
          <a:xfrm>
            <a:off x="9275970" y="3356240"/>
            <a:ext cx="11047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𝚛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BD7B62-B433-CD4A-ABF2-8ECE6260941E}"/>
              </a:ext>
            </a:extLst>
          </p:cNvPr>
          <p:cNvSpPr/>
          <p:nvPr/>
        </p:nvSpPr>
        <p:spPr>
          <a:xfrm>
            <a:off x="7167261" y="4034228"/>
            <a:ext cx="4125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𝙼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XY</a:t>
            </a:r>
            <a:r>
              <a:rPr lang="en-GB" dirty="0"/>
              <a:t> =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𝚍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XY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/>
              <a:t>−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𝚛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dirty="0"/>
              <a:t> +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𝚛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GB" dirty="0"/>
              <a:t>) / (𝙽 −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/>
              <a:t>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E8D43B-24FF-0249-906E-34B0601DFEC9}"/>
              </a:ext>
            </a:extLst>
          </p:cNvPr>
          <p:cNvSpPr/>
          <p:nvPr/>
        </p:nvSpPr>
        <p:spPr>
          <a:xfrm>
            <a:off x="7167261" y="4402528"/>
            <a:ext cx="4125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𝙼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AB</a:t>
            </a:r>
            <a:r>
              <a:rPr lang="en-GB" dirty="0"/>
              <a:t>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GB" dirty="0"/>
              <a:t>−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/>
              <a:t>+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34</a:t>
            </a:r>
            <a:r>
              <a:rPr lang="en-GB" dirty="0"/>
              <a:t>) /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/>
              <a:t> −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/>
              <a:t>) =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-9.75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2D553A-1B9A-D441-84AF-002A273D0530}"/>
              </a:ext>
            </a:extLst>
          </p:cNvPr>
          <p:cNvGrpSpPr/>
          <p:nvPr/>
        </p:nvGrpSpPr>
        <p:grpSpPr>
          <a:xfrm>
            <a:off x="837590" y="1691739"/>
            <a:ext cx="5410531" cy="4215201"/>
            <a:chOff x="5335581" y="1933039"/>
            <a:chExt cx="5410531" cy="42152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5051C3-F5DB-5D41-93CB-41B57B011920}"/>
                </a:ext>
              </a:extLst>
            </p:cNvPr>
            <p:cNvGrpSpPr/>
            <p:nvPr/>
          </p:nvGrpSpPr>
          <p:grpSpPr>
            <a:xfrm>
              <a:off x="7107915" y="2322716"/>
              <a:ext cx="673888" cy="413894"/>
              <a:chOff x="5137138" y="3012585"/>
              <a:chExt cx="505898" cy="36000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EF3C41B-0186-3748-8A96-5775D2D2E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5058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4B8A2A4-76DF-1743-B53D-64F89320B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5EE07D-57D3-7341-856A-B9CB2DD04AC8}"/>
                </a:ext>
              </a:extLst>
            </p:cNvPr>
            <p:cNvGrpSpPr/>
            <p:nvPr/>
          </p:nvGrpSpPr>
          <p:grpSpPr>
            <a:xfrm>
              <a:off x="6350123" y="2731214"/>
              <a:ext cx="756613" cy="690856"/>
              <a:chOff x="5137138" y="3012585"/>
              <a:chExt cx="720000" cy="36000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5727642-AD80-EE48-8B77-73EDC8211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72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2498FCF-CB8D-2341-9826-63B0D1C977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EF24F3-DB61-184E-8788-FA26028D46B6}"/>
                </a:ext>
              </a:extLst>
            </p:cNvPr>
            <p:cNvGrpSpPr/>
            <p:nvPr/>
          </p:nvGrpSpPr>
          <p:grpSpPr>
            <a:xfrm flipV="1">
              <a:off x="6350113" y="3416674"/>
              <a:ext cx="1431689" cy="690856"/>
              <a:chOff x="5137138" y="3012585"/>
              <a:chExt cx="514916" cy="36000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043A79B-1108-7746-B332-6401E176DC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7138" y="3012585"/>
                <a:ext cx="5149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EBC817-2579-F043-9D61-15C72FA240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6645D6-C59A-1541-A9D3-21BDDF24AF36}"/>
                </a:ext>
              </a:extLst>
            </p:cNvPr>
            <p:cNvGrpSpPr/>
            <p:nvPr/>
          </p:nvGrpSpPr>
          <p:grpSpPr>
            <a:xfrm flipV="1">
              <a:off x="7107914" y="2725817"/>
              <a:ext cx="2411811" cy="413894"/>
              <a:chOff x="5137138" y="3012585"/>
              <a:chExt cx="1642145" cy="36000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2A2B9B2-8F90-D642-A245-D3C71E144C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7138" y="3012585"/>
                <a:ext cx="164214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159D70F-73AC-634E-AFF3-112D59DA8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7138" y="3012585"/>
                <a:ext cx="0" cy="36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017D04-244C-E149-8C09-5F409F7BBC41}"/>
                </a:ext>
              </a:extLst>
            </p:cNvPr>
            <p:cNvSpPr txBox="1"/>
            <p:nvPr/>
          </p:nvSpPr>
          <p:spPr>
            <a:xfrm>
              <a:off x="9585908" y="2109188"/>
              <a:ext cx="11602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Virus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183689-C01B-A14F-A9AB-A96377EF5384}"/>
                </a:ext>
              </a:extLst>
            </p:cNvPr>
            <p:cNvSpPr txBox="1"/>
            <p:nvPr/>
          </p:nvSpPr>
          <p:spPr>
            <a:xfrm>
              <a:off x="9585908" y="2926185"/>
              <a:ext cx="116018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Virus 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2DAB6-4147-FE4B-BB10-E6206DE27163}"/>
                </a:ext>
              </a:extLst>
            </p:cNvPr>
            <p:cNvSpPr txBox="1"/>
            <p:nvPr/>
          </p:nvSpPr>
          <p:spPr>
            <a:xfrm>
              <a:off x="9585909" y="3913246"/>
              <a:ext cx="116019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Virus C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0B2A1D4-D326-DE48-948B-2773189D4934}"/>
                </a:ext>
              </a:extLst>
            </p:cNvPr>
            <p:cNvGrpSpPr/>
            <p:nvPr/>
          </p:nvGrpSpPr>
          <p:grpSpPr>
            <a:xfrm>
              <a:off x="5351014" y="3390139"/>
              <a:ext cx="1000982" cy="2212189"/>
              <a:chOff x="7496901" y="5431665"/>
              <a:chExt cx="720013" cy="42573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732077D-13DC-9142-91DB-F9DD04F5712A}"/>
                  </a:ext>
                </a:extLst>
              </p:cNvPr>
              <p:cNvGrpSpPr/>
              <p:nvPr/>
            </p:nvGrpSpPr>
            <p:grpSpPr>
              <a:xfrm>
                <a:off x="7496914" y="5431665"/>
                <a:ext cx="720000" cy="215677"/>
                <a:chOff x="5137138" y="3012585"/>
                <a:chExt cx="720000" cy="360000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AD700D8-8585-5046-822F-289D78BFA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570C030-197C-0647-BFD8-5377A4C96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8BF2B0B-1B66-3E4A-A062-9E65AAD8EBB9}"/>
                  </a:ext>
                </a:extLst>
              </p:cNvPr>
              <p:cNvGrpSpPr/>
              <p:nvPr/>
            </p:nvGrpSpPr>
            <p:grpSpPr>
              <a:xfrm flipV="1">
                <a:off x="7496901" y="5641718"/>
                <a:ext cx="677319" cy="215677"/>
                <a:chOff x="5137138" y="3012585"/>
                <a:chExt cx="677319" cy="36000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CA34D78-DFD1-B04E-A07A-238D931DF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7138" y="3012585"/>
                  <a:ext cx="67731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7F1979E-91E9-454B-B265-E241E7516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A23DB0-45DE-3942-A997-A7CEDEBBACD3}"/>
                </a:ext>
              </a:extLst>
            </p:cNvPr>
            <p:cNvSpPr txBox="1"/>
            <p:nvPr/>
          </p:nvSpPr>
          <p:spPr>
            <a:xfrm>
              <a:off x="9585912" y="4966108"/>
              <a:ext cx="116019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Virus 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5078C0-E3E5-AC4A-A053-27FC75DD2466}"/>
                </a:ext>
              </a:extLst>
            </p:cNvPr>
            <p:cNvSpPr txBox="1"/>
            <p:nvPr/>
          </p:nvSpPr>
          <p:spPr>
            <a:xfrm>
              <a:off x="5335581" y="2922752"/>
              <a:ext cx="966361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9D1C65-D9D7-A143-AD8C-271E2BC75026}"/>
                </a:ext>
              </a:extLst>
            </p:cNvPr>
            <p:cNvSpPr txBox="1"/>
            <p:nvPr/>
          </p:nvSpPr>
          <p:spPr>
            <a:xfrm>
              <a:off x="7063149" y="1933039"/>
              <a:ext cx="763420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490CAA-19DF-1045-8B9D-1DAFFE185EE6}"/>
                </a:ext>
              </a:extLst>
            </p:cNvPr>
            <p:cNvSpPr txBox="1"/>
            <p:nvPr/>
          </p:nvSpPr>
          <p:spPr>
            <a:xfrm>
              <a:off x="8203197" y="2778875"/>
              <a:ext cx="763395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ACEA76-F222-F041-B645-60DA02C640A8}"/>
                </a:ext>
              </a:extLst>
            </p:cNvPr>
            <p:cNvSpPr txBox="1"/>
            <p:nvPr/>
          </p:nvSpPr>
          <p:spPr>
            <a:xfrm>
              <a:off x="6415126" y="2127463"/>
              <a:ext cx="626606" cy="5906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A43E05-54E5-DC45-8DD5-B3AACBC1D777}"/>
                </a:ext>
              </a:extLst>
            </p:cNvPr>
            <p:cNvSpPr txBox="1"/>
            <p:nvPr/>
          </p:nvSpPr>
          <p:spPr>
            <a:xfrm>
              <a:off x="6686427" y="3705384"/>
              <a:ext cx="966361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F4251D-AB4B-884B-B89A-9DA4495AC084}"/>
                </a:ext>
              </a:extLst>
            </p:cNvPr>
            <p:cNvSpPr txBox="1"/>
            <p:nvPr/>
          </p:nvSpPr>
          <p:spPr>
            <a:xfrm>
              <a:off x="7022333" y="4801364"/>
              <a:ext cx="966361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F1F7311-2BBD-1D44-A737-A837BAD2CEA0}"/>
                </a:ext>
              </a:extLst>
            </p:cNvPr>
            <p:cNvGrpSpPr/>
            <p:nvPr/>
          </p:nvGrpSpPr>
          <p:grpSpPr>
            <a:xfrm>
              <a:off x="6298887" y="5150774"/>
              <a:ext cx="2418261" cy="822390"/>
              <a:chOff x="6120531" y="5205668"/>
              <a:chExt cx="2418261" cy="82239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5F99768-4783-BF45-BF5D-BC701214AE3A}"/>
                  </a:ext>
                </a:extLst>
              </p:cNvPr>
              <p:cNvGrpSpPr/>
              <p:nvPr/>
            </p:nvGrpSpPr>
            <p:grpSpPr>
              <a:xfrm flipV="1">
                <a:off x="6120531" y="5614164"/>
                <a:ext cx="1482916" cy="413894"/>
                <a:chOff x="5137138" y="3012585"/>
                <a:chExt cx="1642145" cy="360000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BDCA351-3C5F-924E-BD4C-E42C5FCEA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7138" y="3012585"/>
                  <a:ext cx="164214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7AE1BE3-F4C9-D542-BD94-235688DBD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605543-71F8-A741-A85D-E3E0CDD39C33}"/>
                  </a:ext>
                </a:extLst>
              </p:cNvPr>
              <p:cNvGrpSpPr/>
              <p:nvPr/>
            </p:nvGrpSpPr>
            <p:grpSpPr>
              <a:xfrm>
                <a:off x="6126985" y="5205668"/>
                <a:ext cx="2411807" cy="413894"/>
                <a:chOff x="5137138" y="3012585"/>
                <a:chExt cx="1642145" cy="360000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42ED9C7-9DF0-554B-9ABA-CFBB5A1F9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7138" y="3012585"/>
                  <a:ext cx="164214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F57E176-DCD2-854B-9F6A-616490D06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54A95D-F2C8-EF48-A2A3-AFFD1215CED6}"/>
                </a:ext>
              </a:extLst>
            </p:cNvPr>
            <p:cNvSpPr txBox="1"/>
            <p:nvPr/>
          </p:nvSpPr>
          <p:spPr>
            <a:xfrm>
              <a:off x="6557165" y="5665388"/>
              <a:ext cx="966361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7E02030-CD70-2F4F-A7A6-0A242EFB0A6D}"/>
                </a:ext>
              </a:extLst>
            </p:cNvPr>
            <p:cNvSpPr txBox="1"/>
            <p:nvPr/>
          </p:nvSpPr>
          <p:spPr>
            <a:xfrm>
              <a:off x="5471518" y="5311973"/>
              <a:ext cx="656085" cy="307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i="1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C793F-6D0F-C046-907C-11E0DA8C6307}"/>
                </a:ext>
              </a:extLst>
            </p:cNvPr>
            <p:cNvSpPr txBox="1"/>
            <p:nvPr/>
          </p:nvSpPr>
          <p:spPr>
            <a:xfrm>
              <a:off x="9585912" y="5778908"/>
              <a:ext cx="116019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Virus E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C56CB2F-3E4C-A749-9721-F5BE9855252E}"/>
              </a:ext>
            </a:extLst>
          </p:cNvPr>
          <p:cNvSpPr/>
          <p:nvPr/>
        </p:nvSpPr>
        <p:spPr>
          <a:xfrm>
            <a:off x="8224339" y="3344056"/>
            <a:ext cx="10919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𝚛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DC406A9-5335-2748-8150-3D6F8B680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279283"/>
              </p:ext>
            </p:extLst>
          </p:nvPr>
        </p:nvGraphicFramePr>
        <p:xfrm>
          <a:off x="7224944" y="4813763"/>
          <a:ext cx="4219028" cy="17030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3855">
                  <a:extLst>
                    <a:ext uri="{9D8B030D-6E8A-4147-A177-3AD203B41FA5}">
                      <a16:colId xmlns:a16="http://schemas.microsoft.com/office/drawing/2014/main" val="1841925802"/>
                    </a:ext>
                  </a:extLst>
                </a:gridCol>
                <a:gridCol w="829581">
                  <a:extLst>
                    <a:ext uri="{9D8B030D-6E8A-4147-A177-3AD203B41FA5}">
                      <a16:colId xmlns:a16="http://schemas.microsoft.com/office/drawing/2014/main" val="3982141077"/>
                    </a:ext>
                  </a:extLst>
                </a:gridCol>
                <a:gridCol w="829581">
                  <a:extLst>
                    <a:ext uri="{9D8B030D-6E8A-4147-A177-3AD203B41FA5}">
                      <a16:colId xmlns:a16="http://schemas.microsoft.com/office/drawing/2014/main" val="305639780"/>
                    </a:ext>
                  </a:extLst>
                </a:gridCol>
                <a:gridCol w="829581">
                  <a:extLst>
                    <a:ext uri="{9D8B030D-6E8A-4147-A177-3AD203B41FA5}">
                      <a16:colId xmlns:a16="http://schemas.microsoft.com/office/drawing/2014/main" val="2240754697"/>
                    </a:ext>
                  </a:extLst>
                </a:gridCol>
                <a:gridCol w="694818">
                  <a:extLst>
                    <a:ext uri="{9D8B030D-6E8A-4147-A177-3AD203B41FA5}">
                      <a16:colId xmlns:a16="http://schemas.microsoft.com/office/drawing/2014/main" val="3441930881"/>
                    </a:ext>
                  </a:extLst>
                </a:gridCol>
                <a:gridCol w="511612">
                  <a:extLst>
                    <a:ext uri="{9D8B030D-6E8A-4147-A177-3AD203B41FA5}">
                      <a16:colId xmlns:a16="http://schemas.microsoft.com/office/drawing/2014/main" val="2464939140"/>
                    </a:ext>
                  </a:extLst>
                </a:gridCol>
              </a:tblGrid>
              <a:tr h="2032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Rate-corrected distance matrix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4416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981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-9.75</a:t>
                      </a:r>
                    </a:p>
                  </a:txBody>
                  <a:tcPr marL="9525" marR="9525" marT="9525" marB="0" anchor="b">
                    <a:solidFill>
                      <a:srgbClr val="C8F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813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-8.25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4420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-7.25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-6.5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-7.75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6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-6.75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-6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-7.25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-9.5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78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434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154" y="2253052"/>
            <a:ext cx="6924230" cy="206956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Genetic distance &amp;</a:t>
            </a:r>
            <a:br>
              <a:rPr lang="en-US" sz="6000" dirty="0">
                <a:solidFill>
                  <a:schemeClr val="bg1"/>
                </a:solidFill>
                <a:latin typeface="+mn-lt"/>
              </a:rPr>
            </a:br>
            <a:r>
              <a:rPr lang="en-US" sz="6000" dirty="0">
                <a:solidFill>
                  <a:schemeClr val="bg1"/>
                </a:solidFill>
                <a:latin typeface="+mn-lt"/>
              </a:rPr>
              <a:t>substitution models</a:t>
            </a:r>
          </a:p>
        </p:txBody>
      </p:sp>
    </p:spTree>
    <p:extLst>
      <p:ext uri="{BB962C8B-B14F-4D97-AF65-F5344CB8AC3E}">
        <p14:creationId xmlns:p14="http://schemas.microsoft.com/office/powerpoint/2010/main" val="857670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D224A08-A2F6-7045-8893-F7C99E4F1082}"/>
              </a:ext>
            </a:extLst>
          </p:cNvPr>
          <p:cNvSpPr txBox="1"/>
          <p:nvPr/>
        </p:nvSpPr>
        <p:spPr>
          <a:xfrm>
            <a:off x="6754368" y="1621536"/>
            <a:ext cx="4694201" cy="381609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132F2-A870-1A4F-AA57-D51DCC27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18" y="365125"/>
            <a:ext cx="11447222" cy="695579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Observed distance (</a:t>
            </a:r>
            <a:r>
              <a:rPr lang="en-US" b="1" dirty="0"/>
              <a:t>p</a:t>
            </a:r>
            <a:r>
              <a:rPr lang="en-US" dirty="0"/>
              <a:t>) × expected genetic distance (</a:t>
            </a:r>
            <a:r>
              <a:rPr lang="en-US" b="1" dirty="0"/>
              <a:t>d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213EEC-408E-B747-AF14-C1EDAD94B18F}"/>
              </a:ext>
            </a:extLst>
          </p:cNvPr>
          <p:cNvSpPr/>
          <p:nvPr/>
        </p:nvSpPr>
        <p:spPr>
          <a:xfrm>
            <a:off x="7033089" y="426582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16FEF3-C931-5D40-A784-3CFE01F7FEDD}"/>
              </a:ext>
            </a:extLst>
          </p:cNvPr>
          <p:cNvSpPr/>
          <p:nvPr/>
        </p:nvSpPr>
        <p:spPr>
          <a:xfrm>
            <a:off x="9674244" y="4280519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47D905-3C6A-5546-B11E-0B2D120BB0F8}"/>
              </a:ext>
            </a:extLst>
          </p:cNvPr>
          <p:cNvCxnSpPr>
            <a:cxnSpLocks/>
          </p:cNvCxnSpPr>
          <p:nvPr/>
        </p:nvCxnSpPr>
        <p:spPr>
          <a:xfrm flipH="1">
            <a:off x="8133938" y="3268891"/>
            <a:ext cx="722680" cy="996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20894FA-3E0E-9647-A411-4E0CEE57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9" y="1429248"/>
            <a:ext cx="5104370" cy="4505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2BC33A-8895-A448-869A-813F61A16459}"/>
              </a:ext>
            </a:extLst>
          </p:cNvPr>
          <p:cNvSpPr txBox="1"/>
          <p:nvPr/>
        </p:nvSpPr>
        <p:spPr>
          <a:xfrm>
            <a:off x="7550675" y="1948825"/>
            <a:ext cx="3101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20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86D03-0913-844B-91CA-1DB0CE7ACF31}"/>
              </a:ext>
            </a:extLst>
          </p:cNvPr>
          <p:cNvSpPr txBox="1"/>
          <p:nvPr/>
        </p:nvSpPr>
        <p:spPr>
          <a:xfrm>
            <a:off x="6942451" y="4717280"/>
            <a:ext cx="21580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mutations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139A1-37B6-4F46-A01E-D945CD83255B}"/>
              </a:ext>
            </a:extLst>
          </p:cNvPr>
          <p:cNvSpPr txBox="1"/>
          <p:nvPr/>
        </p:nvSpPr>
        <p:spPr>
          <a:xfrm>
            <a:off x="9307890" y="4716416"/>
            <a:ext cx="21580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 mutations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AF32F4-3245-6842-94CD-99077A5D0F15}"/>
              </a:ext>
            </a:extLst>
          </p:cNvPr>
          <p:cNvCxnSpPr>
            <a:cxnSpLocks/>
          </p:cNvCxnSpPr>
          <p:nvPr/>
        </p:nvCxnSpPr>
        <p:spPr>
          <a:xfrm>
            <a:off x="9573993" y="3271057"/>
            <a:ext cx="722680" cy="996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801365F-D29A-5D4B-91F5-60839559E907}"/>
              </a:ext>
            </a:extLst>
          </p:cNvPr>
          <p:cNvSpPr/>
          <p:nvPr/>
        </p:nvSpPr>
        <p:spPr>
          <a:xfrm>
            <a:off x="6754367" y="5610365"/>
            <a:ext cx="4694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Sequence evolution can be better described</a:t>
            </a:r>
          </a:p>
          <a:p>
            <a:pPr algn="ctr"/>
            <a:r>
              <a:rPr lang="en-GB" dirty="0"/>
              <a:t>with </a:t>
            </a:r>
            <a:r>
              <a:rPr lang="en-GB" b="1" dirty="0"/>
              <a:t>mathematical models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FF101E-65DB-D949-A3D3-2F9DDA8B9BCD}"/>
              </a:ext>
            </a:extLst>
          </p:cNvPr>
          <p:cNvSpPr txBox="1"/>
          <p:nvPr/>
        </p:nvSpPr>
        <p:spPr>
          <a:xfrm>
            <a:off x="4135596" y="5868851"/>
            <a:ext cx="1452419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 dirty="0">
                <a:latin typeface="Arial"/>
                <a:cs typeface="Arial"/>
              </a:rPr>
              <a:t>(Philippe </a:t>
            </a:r>
            <a:r>
              <a:rPr lang="pt-BR" sz="1200" dirty="0" err="1">
                <a:latin typeface="Arial"/>
                <a:cs typeface="Arial"/>
              </a:rPr>
              <a:t>Lemey</a:t>
            </a:r>
            <a:r>
              <a:rPr lang="pt-BR" sz="12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068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154F-7F57-DD40-9083-2EA070E8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49" y="365126"/>
            <a:ext cx="10515600" cy="921808"/>
          </a:xfrm>
        </p:spPr>
        <p:txBody>
          <a:bodyPr/>
          <a:lstStyle/>
          <a:p>
            <a:r>
              <a:rPr lang="en-US" dirty="0"/>
              <a:t>Calculating genetic distances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CE4C62-3A3D-2446-A5C4-53DD2261B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383168"/>
              </p:ext>
            </p:extLst>
          </p:nvPr>
        </p:nvGraphicFramePr>
        <p:xfrm>
          <a:off x="637117" y="4011318"/>
          <a:ext cx="4442886" cy="22173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3654">
                  <a:extLst>
                    <a:ext uri="{9D8B030D-6E8A-4147-A177-3AD203B41FA5}">
                      <a16:colId xmlns:a16="http://schemas.microsoft.com/office/drawing/2014/main" val="1955357199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740945625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759492634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511056838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202708796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614258577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2219971033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491829600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3984238578"/>
                    </a:ext>
                  </a:extLst>
                </a:gridCol>
              </a:tblGrid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101459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797311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5223269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7059162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ZIKV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20550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WNV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1464009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YFV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5396030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POWV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0.431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8018597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ZIKV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WNV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YFV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POWV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9743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19993B-808D-574F-A5B7-9CAA2B707826}"/>
              </a:ext>
            </a:extLst>
          </p:cNvPr>
          <p:cNvSpPr txBox="1"/>
          <p:nvPr/>
        </p:nvSpPr>
        <p:spPr>
          <a:xfrm>
            <a:off x="501649" y="1422619"/>
            <a:ext cx="66049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B0483-DDEA-C54F-8AE6-D389D9A02AA7}"/>
              </a:ext>
            </a:extLst>
          </p:cNvPr>
          <p:cNvSpPr txBox="1"/>
          <p:nvPr/>
        </p:nvSpPr>
        <p:spPr>
          <a:xfrm>
            <a:off x="106878" y="6359838"/>
            <a:ext cx="52553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Matrix of dissimilarities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(pairwise relative differences)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89FC1-7481-1642-906B-E7AD69A9D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43765"/>
              </p:ext>
            </p:extLst>
          </p:nvPr>
        </p:nvGraphicFramePr>
        <p:xfrm>
          <a:off x="7004052" y="4011318"/>
          <a:ext cx="4641762" cy="22173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78450">
                  <a:extLst>
                    <a:ext uri="{9D8B030D-6E8A-4147-A177-3AD203B41FA5}">
                      <a16:colId xmlns:a16="http://schemas.microsoft.com/office/drawing/2014/main" val="1762133574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2617125019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2646614577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3656858903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23276026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3052876007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2504979700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1105981762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4205684591"/>
                    </a:ext>
                  </a:extLst>
                </a:gridCol>
              </a:tblGrid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5168155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73441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909003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7254672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ZIKV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063633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WNV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297058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YFV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6293346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POWV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397300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ZIKV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WNV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YFV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POWV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5573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B024FF-D330-FE47-BA57-B6CD9AFD995E}"/>
              </a:ext>
            </a:extLst>
          </p:cNvPr>
          <p:cNvSpPr txBox="1"/>
          <p:nvPr/>
        </p:nvSpPr>
        <p:spPr>
          <a:xfrm>
            <a:off x="6706297" y="6359838"/>
            <a:ext cx="52553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Distance matrix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(expected pairwise genetic distance)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EB659-D4FC-7E4D-82EC-E937C6B75553}"/>
              </a:ext>
            </a:extLst>
          </p:cNvPr>
          <p:cNvSpPr txBox="1"/>
          <p:nvPr/>
        </p:nvSpPr>
        <p:spPr>
          <a:xfrm>
            <a:off x="7443112" y="1495011"/>
            <a:ext cx="4111773" cy="13694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 anchor="ctr">
            <a:no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Substitution models are used to convert measures of sequence dissimilarity into genetic distances, accounting for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multiple mutations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back mutations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584724-46CE-3D41-ADD6-DD2A64A5D912}"/>
              </a:ext>
            </a:extLst>
          </p:cNvPr>
          <p:cNvSpPr/>
          <p:nvPr/>
        </p:nvSpPr>
        <p:spPr>
          <a:xfrm>
            <a:off x="5362223" y="5144460"/>
            <a:ext cx="1471063" cy="897990"/>
          </a:xfrm>
          <a:prstGeom prst="rightArrow">
            <a:avLst>
              <a:gd name="adj1" fmla="val 68750"/>
              <a:gd name="adj2" fmla="val 48572"/>
            </a:avLst>
          </a:prstGeom>
          <a:solidFill>
            <a:srgbClr val="69AFC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80"/>
              </a:lnSpc>
            </a:pPr>
            <a:r>
              <a:rPr lang="en-US" sz="1400" dirty="0"/>
              <a:t>Correction for multiple mutations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A18DB3-AD2A-3F41-8565-A7A71E69FDBB}"/>
              </a:ext>
            </a:extLst>
          </p:cNvPr>
          <p:cNvSpPr txBox="1"/>
          <p:nvPr/>
        </p:nvSpPr>
        <p:spPr>
          <a:xfrm>
            <a:off x="5187949" y="4390126"/>
            <a:ext cx="1448870" cy="7039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44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pt-BR" sz="44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pt-BR" sz="44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US" sz="16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endParaRPr lang="pt-BR" sz="4400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C8D62E-D7E7-1442-B0EF-584744301439}"/>
              </a:ext>
            </a:extLst>
          </p:cNvPr>
          <p:cNvSpPr txBox="1"/>
          <p:nvPr/>
        </p:nvSpPr>
        <p:spPr>
          <a:xfrm>
            <a:off x="5094343" y="3902758"/>
            <a:ext cx="16119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Substitution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B566E-7CE4-4046-85D9-E0B61295AA81}"/>
              </a:ext>
            </a:extLst>
          </p:cNvPr>
          <p:cNvSpPr/>
          <p:nvPr/>
        </p:nvSpPr>
        <p:spPr>
          <a:xfrm>
            <a:off x="7386511" y="2906256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63F90C-9663-0545-BB8E-C74B27BE455D}"/>
              </a:ext>
            </a:extLst>
          </p:cNvPr>
          <p:cNvSpPr/>
          <p:nvPr/>
        </p:nvSpPr>
        <p:spPr>
          <a:xfrm>
            <a:off x="10027666" y="2920948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10590-E5A4-6F48-9801-72F482AE7681}"/>
              </a:ext>
            </a:extLst>
          </p:cNvPr>
          <p:cNvSpPr txBox="1"/>
          <p:nvPr/>
        </p:nvSpPr>
        <p:spPr>
          <a:xfrm>
            <a:off x="7295873" y="3132974"/>
            <a:ext cx="21580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mutations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BACF0-8EA5-C540-8C5E-B07AA85C67C4}"/>
              </a:ext>
            </a:extLst>
          </p:cNvPr>
          <p:cNvSpPr txBox="1"/>
          <p:nvPr/>
        </p:nvSpPr>
        <p:spPr>
          <a:xfrm>
            <a:off x="9661312" y="3132974"/>
            <a:ext cx="21580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 mutations</a:t>
            </a:r>
          </a:p>
        </p:txBody>
      </p:sp>
    </p:spTree>
    <p:extLst>
      <p:ext uri="{BB962C8B-B14F-4D97-AF65-F5344CB8AC3E}">
        <p14:creationId xmlns:p14="http://schemas.microsoft.com/office/powerpoint/2010/main" val="268319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87308-57E5-9F48-9EFD-6486C5C3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73" y="404314"/>
            <a:ext cx="5766813" cy="695579"/>
          </a:xfrm>
        </p:spPr>
        <p:txBody>
          <a:bodyPr>
            <a:normAutofit/>
          </a:bodyPr>
          <a:lstStyle/>
          <a:p>
            <a:r>
              <a:rPr lang="en-GB" dirty="0"/>
              <a:t>Substitution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CB5D9-5D8F-1743-819A-5AC385E19A01}"/>
              </a:ext>
            </a:extLst>
          </p:cNvPr>
          <p:cNvSpPr txBox="1"/>
          <p:nvPr/>
        </p:nvSpPr>
        <p:spPr>
          <a:xfrm>
            <a:off x="485422" y="3528204"/>
            <a:ext cx="4670777" cy="656206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rate parameter (relative rate of substitution from one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to another)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A4CA2-0756-2047-8917-A1F93AB921C3}"/>
              </a:ext>
            </a:extLst>
          </p:cNvPr>
          <p:cNvSpPr txBox="1"/>
          <p:nvPr/>
        </p:nvSpPr>
        <p:spPr>
          <a:xfrm>
            <a:off x="485423" y="4374871"/>
            <a:ext cx="3044529" cy="6485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en-GB" sz="2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= mean substitution rate (unit = substitutions/site)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E38E2-8422-C542-A814-98A66E734DD3}"/>
              </a:ext>
            </a:extLst>
          </p:cNvPr>
          <p:cNvSpPr txBox="1"/>
          <p:nvPr/>
        </p:nvSpPr>
        <p:spPr>
          <a:xfrm>
            <a:off x="485422" y="5266151"/>
            <a:ext cx="4572907" cy="656206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GB" sz="2000" baseline="-2500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r>
              <a:rPr lang="en-GB" sz="2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= nucleotide </a:t>
            </a:r>
            <a:r>
              <a:rPr lang="en-GB" sz="2000"/>
              <a:t>frequency parameter (relative frequency of </a:t>
            </a:r>
            <a:r>
              <a:rPr lang="en-GB" sz="2000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GB" sz="2000"/>
              <a:t> in the alignment)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A8274F0-84B9-074A-99B8-8D997D8EE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263600"/>
              </p:ext>
            </p:extLst>
          </p:nvPr>
        </p:nvGraphicFramePr>
        <p:xfrm>
          <a:off x="6095997" y="1264482"/>
          <a:ext cx="5610580" cy="5183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116">
                  <a:extLst>
                    <a:ext uri="{9D8B030D-6E8A-4147-A177-3AD203B41FA5}">
                      <a16:colId xmlns:a16="http://schemas.microsoft.com/office/drawing/2014/main" val="3499894563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2950332891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1050184442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488488329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484782261"/>
                    </a:ext>
                  </a:extLst>
                </a:gridCol>
              </a:tblGrid>
              <a:tr h="103673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24280663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𝚊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𝚋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𝚌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29309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𝚐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baseline="-250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𝚍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𝚎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59514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𝚑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𝚒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𝚏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50988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𝚓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𝚔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𝚕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133959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9AFB3A5-1C08-8B4C-AA38-0572AC717BCB}"/>
              </a:ext>
            </a:extLst>
          </p:cNvPr>
          <p:cNvSpPr txBox="1"/>
          <p:nvPr/>
        </p:nvSpPr>
        <p:spPr>
          <a:xfrm>
            <a:off x="6366934" y="1073404"/>
            <a:ext cx="5339643" cy="3715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latin typeface="Arial"/>
                <a:cs typeface="Arial"/>
              </a:rPr>
              <a:t>Generic substitution model (Rate matrix)</a:t>
            </a:r>
            <a:endParaRPr lang="en-GB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82459-61AA-DE4E-ACB4-55BC3BEC95C6}"/>
              </a:ext>
            </a:extLst>
          </p:cNvPr>
          <p:cNvSpPr txBox="1"/>
          <p:nvPr/>
        </p:nvSpPr>
        <p:spPr>
          <a:xfrm>
            <a:off x="1089378" y="1581432"/>
            <a:ext cx="3476977" cy="1424109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960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en-GB" sz="960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en-GB" sz="960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GB" sz="4400" baseline="-2500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endParaRPr lang="en-GB" sz="9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65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87308-57E5-9F48-9EFD-6486C5C3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Jukes-Cantor (JC): </a:t>
            </a:r>
            <a:r>
              <a:rPr lang="en-US" dirty="0"/>
              <a:t>A simple substitution model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31BFB-3BA2-594A-8DB4-9318493DBA8A}"/>
              </a:ext>
            </a:extLst>
          </p:cNvPr>
          <p:cNvSpPr txBox="1"/>
          <p:nvPr/>
        </p:nvSpPr>
        <p:spPr>
          <a:xfrm>
            <a:off x="7021294" y="1581432"/>
            <a:ext cx="3476977" cy="1424109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96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pt-BR" sz="96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pt-BR" sz="96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US" sz="44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endParaRPr lang="pt-BR" sz="96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CB5D9-5D8F-1743-819A-5AC385E19A01}"/>
              </a:ext>
            </a:extLst>
          </p:cNvPr>
          <p:cNvSpPr txBox="1"/>
          <p:nvPr/>
        </p:nvSpPr>
        <p:spPr>
          <a:xfrm>
            <a:off x="6417338" y="3528204"/>
            <a:ext cx="5470878" cy="379207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 1 (all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change to any other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at equal rates)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A4CA2-0756-2047-8917-A1F93AB921C3}"/>
              </a:ext>
            </a:extLst>
          </p:cNvPr>
          <p:cNvSpPr txBox="1"/>
          <p:nvPr/>
        </p:nvSpPr>
        <p:spPr>
          <a:xfrm>
            <a:off x="6417339" y="4374871"/>
            <a:ext cx="4684888" cy="3715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en-GB" sz="2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= same substitution rate for all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E38E2-8422-C542-A814-98A66E734DD3}"/>
              </a:ext>
            </a:extLst>
          </p:cNvPr>
          <p:cNvSpPr txBox="1"/>
          <p:nvPr/>
        </p:nvSpPr>
        <p:spPr>
          <a:xfrm>
            <a:off x="6417338" y="5266151"/>
            <a:ext cx="5470878" cy="379207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GB" sz="20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 0.25 (</a:t>
            </a:r>
            <a:r>
              <a:rPr lang="en-GB" sz="2000" dirty="0"/>
              <a:t>all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equally frequent</a:t>
            </a:r>
            <a:r>
              <a:rPr lang="en-GB" sz="2000" dirty="0"/>
              <a:t>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A8274F0-84B9-074A-99B8-8D997D8EE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982597"/>
              </p:ext>
            </p:extLst>
          </p:nvPr>
        </p:nvGraphicFramePr>
        <p:xfrm>
          <a:off x="164084" y="1309225"/>
          <a:ext cx="5610580" cy="5183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116">
                  <a:extLst>
                    <a:ext uri="{9D8B030D-6E8A-4147-A177-3AD203B41FA5}">
                      <a16:colId xmlns:a16="http://schemas.microsoft.com/office/drawing/2014/main" val="3499894563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2950332891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1050184442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488488329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484782261"/>
                    </a:ext>
                  </a:extLst>
                </a:gridCol>
              </a:tblGrid>
              <a:tr h="103673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24280663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29309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59514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50988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¼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133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526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CC76-2888-0247-9727-19D5FA25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complexity to substitution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DFDF24-319E-6A49-AA48-F53E6C9640C9}"/>
              </a:ext>
            </a:extLst>
          </p:cNvPr>
          <p:cNvGrpSpPr/>
          <p:nvPr/>
        </p:nvGrpSpPr>
        <p:grpSpPr>
          <a:xfrm>
            <a:off x="3012352" y="1143209"/>
            <a:ext cx="6203872" cy="5349666"/>
            <a:chOff x="3012352" y="1060704"/>
            <a:chExt cx="6203872" cy="53496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89C098E-38FA-AB41-8866-8927F35F54ED}"/>
                </a:ext>
              </a:extLst>
            </p:cNvPr>
            <p:cNvGrpSpPr/>
            <p:nvPr/>
          </p:nvGrpSpPr>
          <p:grpSpPr>
            <a:xfrm>
              <a:off x="3052643" y="4489704"/>
              <a:ext cx="1513080" cy="1920666"/>
              <a:chOff x="544604" y="1632469"/>
              <a:chExt cx="1841500" cy="233755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E1BA7BB-A562-CF41-B58C-8E050803B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00B0F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4604" y="1632469"/>
                <a:ext cx="1841500" cy="18415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B81427B-BBE9-E846-8981-A90D2288A9D1}"/>
                  </a:ext>
                </a:extLst>
              </p:cNvPr>
              <p:cNvSpPr/>
              <p:nvPr/>
            </p:nvSpPr>
            <p:spPr>
              <a:xfrm>
                <a:off x="635638" y="3483067"/>
                <a:ext cx="1723071" cy="486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00B0F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Cytosine</a:t>
                </a:r>
                <a:endParaRPr lang="en-US" sz="2000" b="1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0C6799-75CA-1447-BD67-05076D04B9C3}"/>
                </a:ext>
              </a:extLst>
            </p:cNvPr>
            <p:cNvGrpSpPr/>
            <p:nvPr/>
          </p:nvGrpSpPr>
          <p:grpSpPr>
            <a:xfrm>
              <a:off x="7703144" y="4489704"/>
              <a:ext cx="1513080" cy="1920666"/>
              <a:chOff x="3358035" y="1632469"/>
              <a:chExt cx="1841500" cy="233755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35978CA-7024-E64E-8028-1E446125C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58035" y="1632469"/>
                <a:ext cx="1841500" cy="18415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044FB3-E522-F947-8B80-08EFB54F093F}"/>
                  </a:ext>
                </a:extLst>
              </p:cNvPr>
              <p:cNvSpPr/>
              <p:nvPr/>
            </p:nvSpPr>
            <p:spPr>
              <a:xfrm>
                <a:off x="3541243" y="3483067"/>
                <a:ext cx="1535781" cy="486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Thymine</a:t>
                </a:r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6010F1E-A6A2-9A4B-B6F2-4FFBD79508EF}"/>
                </a:ext>
              </a:extLst>
            </p:cNvPr>
            <p:cNvGrpSpPr/>
            <p:nvPr/>
          </p:nvGrpSpPr>
          <p:grpSpPr>
            <a:xfrm>
              <a:off x="3012352" y="1060704"/>
              <a:ext cx="1513080" cy="1920666"/>
              <a:chOff x="6133678" y="1632469"/>
              <a:chExt cx="1841500" cy="233755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2771803-CB0A-864A-BC1E-B1900F831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133678" y="1632469"/>
                <a:ext cx="1841500" cy="18415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7A76FB-E4DE-F04C-9355-D49B8056E4F8}"/>
                  </a:ext>
                </a:extLst>
              </p:cNvPr>
              <p:cNvSpPr/>
              <p:nvPr/>
            </p:nvSpPr>
            <p:spPr>
              <a:xfrm>
                <a:off x="6316886" y="3483067"/>
                <a:ext cx="1535781" cy="486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Adenine</a:t>
                </a:r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AF14045-F5FF-7348-877A-E158AB654468}"/>
                </a:ext>
              </a:extLst>
            </p:cNvPr>
            <p:cNvGrpSpPr/>
            <p:nvPr/>
          </p:nvGrpSpPr>
          <p:grpSpPr>
            <a:xfrm>
              <a:off x="7519936" y="1073333"/>
              <a:ext cx="1513080" cy="1920666"/>
              <a:chOff x="8588432" y="1632469"/>
              <a:chExt cx="1841500" cy="233755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2F3A29F-60E4-9344-B09D-4D1D57844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588432" y="1632469"/>
                <a:ext cx="1841500" cy="18415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BE6E26-65D0-0847-B122-C6C479DB25EE}"/>
                  </a:ext>
                </a:extLst>
              </p:cNvPr>
              <p:cNvSpPr/>
              <p:nvPr/>
            </p:nvSpPr>
            <p:spPr>
              <a:xfrm>
                <a:off x="8771640" y="3483067"/>
                <a:ext cx="1535781" cy="486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Guanine</a:t>
                </a:r>
                <a:endParaRPr lang="en-US" sz="2000" b="1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E7074F-0502-1D40-9B03-254769E3994B}"/>
                </a:ext>
              </a:extLst>
            </p:cNvPr>
            <p:cNvGrpSpPr/>
            <p:nvPr/>
          </p:nvGrpSpPr>
          <p:grpSpPr>
            <a:xfrm>
              <a:off x="4549370" y="2497186"/>
              <a:ext cx="3057987" cy="3190708"/>
              <a:chOff x="3665956" y="1240832"/>
              <a:chExt cx="4674557" cy="4569944"/>
            </a:xfrm>
          </p:grpSpPr>
          <p:cxnSp>
            <p:nvCxnSpPr>
              <p:cNvPr id="47" name="Elbow Connector 28">
                <a:extLst>
                  <a:ext uri="{FF2B5EF4-FFF2-40B4-BE49-F238E27FC236}">
                    <a16:creationId xmlns:a16="http://schemas.microsoft.com/office/drawing/2014/main" id="{8F8AB269-BE8B-DD4B-84BC-C3082873ED3C}"/>
                  </a:ext>
                </a:extLst>
              </p:cNvPr>
              <p:cNvCxnSpPr>
                <a:cxnSpLocks/>
                <a:stCxn id="49" idx="0"/>
                <a:endCxn id="50" idx="3"/>
              </p:cNvCxnSpPr>
              <p:nvPr/>
            </p:nvCxnSpPr>
            <p:spPr>
              <a:xfrm>
                <a:off x="4603400" y="1701602"/>
                <a:ext cx="279967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Elbow Connector 28">
                <a:extLst>
                  <a:ext uri="{FF2B5EF4-FFF2-40B4-BE49-F238E27FC236}">
                    <a16:creationId xmlns:a16="http://schemas.microsoft.com/office/drawing/2014/main" id="{5DE9AD46-D249-214B-8A19-62CF25B68FE0}"/>
                  </a:ext>
                </a:extLst>
              </p:cNvPr>
              <p:cNvCxnSpPr>
                <a:cxnSpLocks/>
                <a:stCxn id="49" idx="2"/>
                <a:endCxn id="52" idx="4"/>
              </p:cNvCxnSpPr>
              <p:nvPr/>
            </p:nvCxnSpPr>
            <p:spPr>
              <a:xfrm>
                <a:off x="3900318" y="2162372"/>
                <a:ext cx="0" cy="272686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A98882CD-305D-FA49-BEC0-D04AE88FB989}"/>
                  </a:ext>
                </a:extLst>
              </p:cNvPr>
              <p:cNvSpPr/>
              <p:nvPr/>
            </p:nvSpPr>
            <p:spPr>
              <a:xfrm>
                <a:off x="3665956" y="1240832"/>
                <a:ext cx="937444" cy="921540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50" name="Hexagon 49">
                <a:extLst>
                  <a:ext uri="{FF2B5EF4-FFF2-40B4-BE49-F238E27FC236}">
                    <a16:creationId xmlns:a16="http://schemas.microsoft.com/office/drawing/2014/main" id="{871D873C-EBE2-0D4D-B15D-4EF41CAF68F7}"/>
                  </a:ext>
                </a:extLst>
              </p:cNvPr>
              <p:cNvSpPr/>
              <p:nvPr/>
            </p:nvSpPr>
            <p:spPr>
              <a:xfrm>
                <a:off x="7403069" y="1240832"/>
                <a:ext cx="937444" cy="921540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28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</a:p>
            </p:txBody>
          </p:sp>
          <p:cxnSp>
            <p:nvCxnSpPr>
              <p:cNvPr id="51" name="Elbow Connector 28">
                <a:extLst>
                  <a:ext uri="{FF2B5EF4-FFF2-40B4-BE49-F238E27FC236}">
                    <a16:creationId xmlns:a16="http://schemas.microsoft.com/office/drawing/2014/main" id="{C1D5ED69-4645-0E4E-9D2D-7C5C170B0B36}"/>
                  </a:ext>
                </a:extLst>
              </p:cNvPr>
              <p:cNvCxnSpPr>
                <a:cxnSpLocks/>
                <a:stCxn id="52" idx="0"/>
                <a:endCxn id="53" idx="3"/>
              </p:cNvCxnSpPr>
              <p:nvPr/>
            </p:nvCxnSpPr>
            <p:spPr>
              <a:xfrm>
                <a:off x="4603400" y="5350003"/>
                <a:ext cx="2799670" cy="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Hexagon 51">
                <a:extLst>
                  <a:ext uri="{FF2B5EF4-FFF2-40B4-BE49-F238E27FC236}">
                    <a16:creationId xmlns:a16="http://schemas.microsoft.com/office/drawing/2014/main" id="{E6A6F3B6-3B7E-0F4E-A92A-D8B886C18A97}"/>
                  </a:ext>
                </a:extLst>
              </p:cNvPr>
              <p:cNvSpPr/>
              <p:nvPr/>
            </p:nvSpPr>
            <p:spPr>
              <a:xfrm>
                <a:off x="3665956" y="4889233"/>
                <a:ext cx="937444" cy="921540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280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3DF25AF0-3060-F944-9615-B1E4EC0F7423}"/>
                  </a:ext>
                </a:extLst>
              </p:cNvPr>
              <p:cNvSpPr/>
              <p:nvPr/>
            </p:nvSpPr>
            <p:spPr>
              <a:xfrm>
                <a:off x="7403069" y="4889236"/>
                <a:ext cx="937444" cy="921540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28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</a:p>
            </p:txBody>
          </p:sp>
          <p:cxnSp>
            <p:nvCxnSpPr>
              <p:cNvPr id="54" name="Elbow Connector 28">
                <a:extLst>
                  <a:ext uri="{FF2B5EF4-FFF2-40B4-BE49-F238E27FC236}">
                    <a16:creationId xmlns:a16="http://schemas.microsoft.com/office/drawing/2014/main" id="{DDC7A1C2-8D70-1D4E-A4EC-190176E6526E}"/>
                  </a:ext>
                </a:extLst>
              </p:cNvPr>
              <p:cNvCxnSpPr>
                <a:cxnSpLocks/>
                <a:stCxn id="50" idx="1"/>
                <a:endCxn id="53" idx="5"/>
              </p:cNvCxnSpPr>
              <p:nvPr/>
            </p:nvCxnSpPr>
            <p:spPr>
              <a:xfrm>
                <a:off x="8106153" y="2162372"/>
                <a:ext cx="0" cy="2726863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28">
                <a:extLst>
                  <a:ext uri="{FF2B5EF4-FFF2-40B4-BE49-F238E27FC236}">
                    <a16:creationId xmlns:a16="http://schemas.microsoft.com/office/drawing/2014/main" id="{8D810B62-ADC7-F54A-8CBE-0ADEC6DDAD09}"/>
                  </a:ext>
                </a:extLst>
              </p:cNvPr>
              <p:cNvCxnSpPr>
                <a:cxnSpLocks/>
                <a:stCxn id="52" idx="5"/>
                <a:endCxn id="50" idx="2"/>
              </p:cNvCxnSpPr>
              <p:nvPr/>
            </p:nvCxnSpPr>
            <p:spPr>
              <a:xfrm flipV="1">
                <a:off x="4369040" y="2162372"/>
                <a:ext cx="3268391" cy="272686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28">
                <a:extLst>
                  <a:ext uri="{FF2B5EF4-FFF2-40B4-BE49-F238E27FC236}">
                    <a16:creationId xmlns:a16="http://schemas.microsoft.com/office/drawing/2014/main" id="{D23B023F-265D-614D-B862-D1A80FA30AE8}"/>
                  </a:ext>
                </a:extLst>
              </p:cNvPr>
              <p:cNvCxnSpPr>
                <a:cxnSpLocks/>
                <a:stCxn id="49" idx="1"/>
                <a:endCxn id="53" idx="4"/>
              </p:cNvCxnSpPr>
              <p:nvPr/>
            </p:nvCxnSpPr>
            <p:spPr>
              <a:xfrm>
                <a:off x="4369040" y="2162372"/>
                <a:ext cx="3268391" cy="2726863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FD973D-7D06-7149-BC42-437F17091D4B}"/>
                </a:ext>
              </a:extLst>
            </p:cNvPr>
            <p:cNvSpPr txBox="1"/>
            <p:nvPr/>
          </p:nvSpPr>
          <p:spPr>
            <a:xfrm>
              <a:off x="5409003" y="5490800"/>
              <a:ext cx="1219202" cy="3941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Transition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7164624-47CD-5449-8153-84F0A3DDA192}"/>
                </a:ext>
              </a:extLst>
            </p:cNvPr>
            <p:cNvSpPr txBox="1"/>
            <p:nvPr/>
          </p:nvSpPr>
          <p:spPr>
            <a:xfrm>
              <a:off x="5468762" y="2300094"/>
              <a:ext cx="1219202" cy="3941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Transition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E9E213-FB8B-CA49-A986-7E1D6666A2E5}"/>
                </a:ext>
              </a:extLst>
            </p:cNvPr>
            <p:cNvSpPr txBox="1"/>
            <p:nvPr/>
          </p:nvSpPr>
          <p:spPr>
            <a:xfrm>
              <a:off x="5354045" y="3853050"/>
              <a:ext cx="1451104" cy="3941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Transversions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74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44" y="2339439"/>
            <a:ext cx="7589250" cy="1896792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Fundamental concepts</a:t>
            </a:r>
            <a:br>
              <a:rPr lang="en-US" sz="6000" dirty="0">
                <a:solidFill>
                  <a:schemeClr val="bg1"/>
                </a:solidFill>
                <a:latin typeface="+mn-lt"/>
              </a:rPr>
            </a:br>
            <a:r>
              <a:rPr lang="en-US" sz="6000" dirty="0">
                <a:solidFill>
                  <a:schemeClr val="bg1"/>
                </a:solidFill>
                <a:latin typeface="+mn-lt"/>
              </a:rPr>
              <a:t>in Phylogenetics</a:t>
            </a:r>
          </a:p>
        </p:txBody>
      </p:sp>
    </p:spTree>
    <p:extLst>
      <p:ext uri="{BB962C8B-B14F-4D97-AF65-F5344CB8AC3E}">
        <p14:creationId xmlns:p14="http://schemas.microsoft.com/office/powerpoint/2010/main" val="23975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87308-57E5-9F48-9EFD-6486C5C3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HKY85: </a:t>
            </a:r>
            <a:r>
              <a:rPr lang="en-US" dirty="0"/>
              <a:t>accounting for transitions and transversions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CB5D9-5D8F-1743-819A-5AC385E19A01}"/>
              </a:ext>
            </a:extLst>
          </p:cNvPr>
          <p:cNvSpPr txBox="1"/>
          <p:nvPr/>
        </p:nvSpPr>
        <p:spPr>
          <a:xfrm>
            <a:off x="485423" y="3528204"/>
            <a:ext cx="4953680" cy="6485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 transition rate parameter</a:t>
            </a:r>
          </a:p>
          <a:p>
            <a:pPr>
              <a:lnSpc>
                <a:spcPct val="90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2000" dirty="0">
                <a:solidFill>
                  <a:schemeClr val="accent2"/>
                </a:solidFill>
                <a:latin typeface="Arial"/>
                <a:cs typeface="Arial"/>
              </a:rPr>
              <a:t>𝚊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2000" dirty="0">
                <a:solidFill>
                  <a:schemeClr val="accent2"/>
                </a:solidFill>
                <a:latin typeface="Arial"/>
                <a:cs typeface="Arial"/>
              </a:rPr>
              <a:t>𝚌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2000" dirty="0">
                <a:solidFill>
                  <a:schemeClr val="accent2"/>
                </a:solidFill>
                <a:latin typeface="Arial"/>
                <a:cs typeface="Arial"/>
              </a:rPr>
              <a:t>𝚍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2000" dirty="0">
                <a:solidFill>
                  <a:schemeClr val="accent2"/>
                </a:solidFill>
                <a:latin typeface="Arial"/>
                <a:cs typeface="Arial"/>
              </a:rPr>
              <a:t>𝚏</a:t>
            </a: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(transversions); </a:t>
            </a:r>
            <a:r>
              <a:rPr lang="en-GB" sz="2000" dirty="0">
                <a:solidFill>
                  <a:schemeClr val="accent2"/>
                </a:solidFill>
                <a:latin typeface="Arial"/>
                <a:cs typeface="Arial"/>
              </a:rPr>
              <a:t>𝚋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2000" dirty="0">
                <a:solidFill>
                  <a:schemeClr val="accent2"/>
                </a:solidFill>
                <a:latin typeface="Arial"/>
                <a:cs typeface="Arial"/>
              </a:rPr>
              <a:t>𝚎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(transitions)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A4CA2-0756-2047-8917-A1F93AB921C3}"/>
              </a:ext>
            </a:extLst>
          </p:cNvPr>
          <p:cNvSpPr txBox="1"/>
          <p:nvPr/>
        </p:nvSpPr>
        <p:spPr>
          <a:xfrm>
            <a:off x="485423" y="4578071"/>
            <a:ext cx="5555582" cy="3715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 mean substitution rate (unit = substitutions/site)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E38E2-8422-C542-A814-98A66E734DD3}"/>
              </a:ext>
            </a:extLst>
          </p:cNvPr>
          <p:cNvSpPr txBox="1"/>
          <p:nvPr/>
        </p:nvSpPr>
        <p:spPr>
          <a:xfrm>
            <a:off x="485422" y="5424738"/>
            <a:ext cx="4953680" cy="6485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GB" sz="20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 nucleotide </a:t>
            </a:r>
            <a:r>
              <a:rPr lang="en-GB" sz="2000" dirty="0"/>
              <a:t>frequency parameter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(in HKY85, all </a:t>
            </a:r>
            <a:r>
              <a:rPr lang="en-GB" sz="2000" dirty="0">
                <a:solidFill>
                  <a:srgbClr val="7030A0"/>
                </a:solidFill>
                <a:latin typeface="Arial"/>
                <a:cs typeface="Arial"/>
              </a:rPr>
              <a:t>𝛑 </a:t>
            </a:r>
            <a:r>
              <a:rPr lang="en-GB" sz="2000" dirty="0"/>
              <a:t>are freely estimated from data)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A8274F0-84B9-074A-99B8-8D997D8EE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127046"/>
              </p:ext>
            </p:extLst>
          </p:nvPr>
        </p:nvGraphicFramePr>
        <p:xfrm>
          <a:off x="6096000" y="1309225"/>
          <a:ext cx="5555582" cy="5183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116">
                  <a:extLst>
                    <a:ext uri="{9D8B030D-6E8A-4147-A177-3AD203B41FA5}">
                      <a16:colId xmlns:a16="http://schemas.microsoft.com/office/drawing/2014/main" val="3499894563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2950332891"/>
                    </a:ext>
                  </a:extLst>
                </a:gridCol>
                <a:gridCol w="1067118">
                  <a:extLst>
                    <a:ext uri="{9D8B030D-6E8A-4147-A177-3AD203B41FA5}">
                      <a16:colId xmlns:a16="http://schemas.microsoft.com/office/drawing/2014/main" val="1050184442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488488329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484782261"/>
                    </a:ext>
                  </a:extLst>
                </a:gridCol>
              </a:tblGrid>
              <a:tr h="103673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24280663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𝚊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𝚋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𝚌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29309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𝚊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baseline="-250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𝚍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𝚎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59514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𝚋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𝚍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𝚏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50988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𝚌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𝚎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𝚏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133959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3F82459-61AA-DE4E-ACB4-55BC3BEC95C6}"/>
              </a:ext>
            </a:extLst>
          </p:cNvPr>
          <p:cNvSpPr txBox="1"/>
          <p:nvPr/>
        </p:nvSpPr>
        <p:spPr>
          <a:xfrm>
            <a:off x="1089378" y="1581432"/>
            <a:ext cx="3476977" cy="1424109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96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pt-BR" sz="96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pt-BR" sz="96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US" sz="44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endParaRPr lang="pt-BR" sz="9600" dirty="0">
              <a:latin typeface="Arial"/>
              <a:cs typeface="Arial"/>
            </a:endParaRPr>
          </a:p>
        </p:txBody>
      </p:sp>
      <p:sp>
        <p:nvSpPr>
          <p:cNvPr id="3" name="AutoShape 2" descr="\pi _{i}">
            <a:extLst>
              <a:ext uri="{FF2B5EF4-FFF2-40B4-BE49-F238E27FC236}">
                <a16:creationId xmlns:a16="http://schemas.microsoft.com/office/drawing/2014/main" id="{528C4B6B-272D-5841-841E-056755BF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87308-57E5-9F48-9EFD-6486C5C3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GTR: </a:t>
            </a:r>
            <a:r>
              <a:rPr lang="en-GB" dirty="0"/>
              <a:t>exchangeability parameters estimated from data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CB5D9-5D8F-1743-819A-5AC385E19A01}"/>
              </a:ext>
            </a:extLst>
          </p:cNvPr>
          <p:cNvSpPr txBox="1"/>
          <p:nvPr/>
        </p:nvSpPr>
        <p:spPr>
          <a:xfrm>
            <a:off x="6149622" y="3528204"/>
            <a:ext cx="5610578" cy="6485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en-GB" sz="2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= transition rate parameter (only </a:t>
            </a:r>
            <a:r>
              <a:rPr lang="en-GB" sz="2000"/>
              <a:t>6 substitution rate parameters (</a:t>
            </a:r>
            <a:r>
              <a:rPr lang="en-GB" sz="2000">
                <a:solidFill>
                  <a:schemeClr val="accent2"/>
                </a:solidFill>
                <a:latin typeface="Arial"/>
                <a:cs typeface="Arial"/>
              </a:rPr>
              <a:t>𝚊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GB" sz="2000">
                <a:solidFill>
                  <a:schemeClr val="accent2"/>
                </a:solidFill>
                <a:latin typeface="Arial"/>
                <a:cs typeface="Arial"/>
              </a:rPr>
              <a:t>𝚏</a:t>
            </a:r>
            <a:r>
              <a:rPr lang="en-GB" sz="2000"/>
              <a:t>); all freely estimated from data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A4CA2-0756-2047-8917-A1F93AB921C3}"/>
              </a:ext>
            </a:extLst>
          </p:cNvPr>
          <p:cNvSpPr txBox="1"/>
          <p:nvPr/>
        </p:nvSpPr>
        <p:spPr>
          <a:xfrm>
            <a:off x="6149623" y="4564899"/>
            <a:ext cx="5555582" cy="3715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 mean substitution rate (unit = substitutions/site)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E38E2-8422-C542-A814-98A66E734DD3}"/>
              </a:ext>
            </a:extLst>
          </p:cNvPr>
          <p:cNvSpPr txBox="1"/>
          <p:nvPr/>
        </p:nvSpPr>
        <p:spPr>
          <a:xfrm>
            <a:off x="6149623" y="5473041"/>
            <a:ext cx="4226278" cy="6485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GB" sz="2000" baseline="-2500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r>
              <a:rPr lang="en-GB" sz="2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= nucleotide </a:t>
            </a:r>
            <a:r>
              <a:rPr lang="en-GB" sz="2000"/>
              <a:t>frequency parameter (all </a:t>
            </a:r>
            <a:r>
              <a:rPr lang="en-GB" sz="2000">
                <a:solidFill>
                  <a:srgbClr val="7030A0"/>
                </a:solidFill>
                <a:latin typeface="Arial"/>
                <a:cs typeface="Arial"/>
              </a:rPr>
              <a:t>𝛑 </a:t>
            </a:r>
            <a:r>
              <a:rPr lang="en-GB" sz="2000"/>
              <a:t>are freely estimated from data)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A8274F0-84B9-074A-99B8-8D997D8EE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33225"/>
              </p:ext>
            </p:extLst>
          </p:nvPr>
        </p:nvGraphicFramePr>
        <p:xfrm>
          <a:off x="108618" y="1309225"/>
          <a:ext cx="5555582" cy="5183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116">
                  <a:extLst>
                    <a:ext uri="{9D8B030D-6E8A-4147-A177-3AD203B41FA5}">
                      <a16:colId xmlns:a16="http://schemas.microsoft.com/office/drawing/2014/main" val="3499894563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2950332891"/>
                    </a:ext>
                  </a:extLst>
                </a:gridCol>
                <a:gridCol w="1067118">
                  <a:extLst>
                    <a:ext uri="{9D8B030D-6E8A-4147-A177-3AD203B41FA5}">
                      <a16:colId xmlns:a16="http://schemas.microsoft.com/office/drawing/2014/main" val="1050184442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488488329"/>
                    </a:ext>
                  </a:extLst>
                </a:gridCol>
                <a:gridCol w="1122116">
                  <a:extLst>
                    <a:ext uri="{9D8B030D-6E8A-4147-A177-3AD203B41FA5}">
                      <a16:colId xmlns:a16="http://schemas.microsoft.com/office/drawing/2014/main" val="484782261"/>
                    </a:ext>
                  </a:extLst>
                </a:gridCol>
              </a:tblGrid>
              <a:tr h="103673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24280663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𝚊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𝚋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𝚌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29309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𝚊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2800" baseline="-250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𝚍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𝚎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659514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𝚋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𝚍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𝚏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50988"/>
                  </a:ext>
                </a:extLst>
              </a:tr>
              <a:tr h="10367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𝚌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𝚎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𝚏</a:t>
                      </a:r>
                      <a:r>
                        <a:rPr lang="pt-BR" sz="2800" dirty="0">
                          <a:solidFill>
                            <a:srgbClr val="92D050"/>
                          </a:solidFill>
                          <a:latin typeface="Arial"/>
                          <a:cs typeface="Arial"/>
                        </a:rPr>
                        <a:t>𝜇</a:t>
                      </a:r>
                      <a:r>
                        <a:rPr lang="pt-BR" sz="2800" dirty="0">
                          <a:solidFill>
                            <a:srgbClr val="7030A0"/>
                          </a:solidFill>
                          <a:latin typeface="Arial"/>
                          <a:cs typeface="Arial"/>
                        </a:rPr>
                        <a:t>𝛑</a:t>
                      </a:r>
                      <a:r>
                        <a:rPr lang="en-US" sz="2800" baseline="-250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dirty="0">
                        <a:solidFill>
                          <a:srgbClr val="7030A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133959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3F82459-61AA-DE4E-ACB4-55BC3BEC95C6}"/>
              </a:ext>
            </a:extLst>
          </p:cNvPr>
          <p:cNvSpPr txBox="1"/>
          <p:nvPr/>
        </p:nvSpPr>
        <p:spPr>
          <a:xfrm>
            <a:off x="6753578" y="1581432"/>
            <a:ext cx="3476977" cy="1424109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96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pt-BR" sz="96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pt-BR" sz="96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US" sz="44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endParaRPr lang="pt-BR" sz="9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052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0983-0318-004B-892E-B66A82FB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range of substitution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27E23-8642-7748-8F4B-E15CABC9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587922"/>
            <a:ext cx="8278223" cy="5016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025BC1-92D8-5049-A6AF-CF5DD251149A}"/>
              </a:ext>
            </a:extLst>
          </p:cNvPr>
          <p:cNvSpPr txBox="1"/>
          <p:nvPr/>
        </p:nvSpPr>
        <p:spPr>
          <a:xfrm>
            <a:off x="9202881" y="6343287"/>
            <a:ext cx="1452419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 dirty="0">
                <a:latin typeface="Arial"/>
                <a:cs typeface="Arial"/>
              </a:rPr>
              <a:t>(Philippe </a:t>
            </a:r>
            <a:r>
              <a:rPr lang="pt-BR" sz="1200" dirty="0" err="1">
                <a:latin typeface="Arial"/>
                <a:cs typeface="Arial"/>
              </a:rPr>
              <a:t>Lemey</a:t>
            </a:r>
            <a:r>
              <a:rPr lang="pt-BR" sz="12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0608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9E49-5D0D-194D-BAB6-ADF3366D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heterogeneity among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CF025-ED86-8448-BA88-995C10470C75}"/>
              </a:ext>
            </a:extLst>
          </p:cNvPr>
          <p:cNvSpPr txBox="1"/>
          <p:nvPr/>
        </p:nvSpPr>
        <p:spPr>
          <a:xfrm>
            <a:off x="1089378" y="1060704"/>
            <a:ext cx="3476977" cy="1424109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96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pt-BR" sz="96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pt-BR" sz="96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US" sz="44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endParaRPr lang="pt-BR" sz="9600" dirty="0">
              <a:latin typeface="Arial"/>
              <a:cs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D8F4AA-557F-194B-B7BE-6D43389F4E20}"/>
              </a:ext>
            </a:extLst>
          </p:cNvPr>
          <p:cNvGrpSpPr/>
          <p:nvPr/>
        </p:nvGrpSpPr>
        <p:grpSpPr>
          <a:xfrm>
            <a:off x="1613684" y="4043847"/>
            <a:ext cx="2367562" cy="1111310"/>
            <a:chOff x="1836138" y="3410813"/>
            <a:chExt cx="2367562" cy="11113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AB135F-CEAA-3F4D-B29F-6547D537273C}"/>
                </a:ext>
              </a:extLst>
            </p:cNvPr>
            <p:cNvSpPr txBox="1"/>
            <p:nvPr/>
          </p:nvSpPr>
          <p:spPr>
            <a:xfrm>
              <a:off x="1836138" y="3660348"/>
              <a:ext cx="2367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</a:t>
              </a:r>
              <a:r>
                <a:rPr lang="en-US" sz="4000" b="1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40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TG</a:t>
              </a:r>
              <a:r>
                <a:rPr lang="en-US" sz="4000" b="1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128C47-52BB-3344-A723-19FF053E9A5B}"/>
                </a:ext>
              </a:extLst>
            </p:cNvPr>
            <p:cNvSpPr/>
            <p:nvPr/>
          </p:nvSpPr>
          <p:spPr>
            <a:xfrm>
              <a:off x="1836138" y="4122013"/>
              <a:ext cx="453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chemeClr val="accent1"/>
                  </a:solidFill>
                  <a:latin typeface="Arial"/>
                  <a:cs typeface="Arial"/>
                </a:rPr>
                <a:t>↓𝜇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22B0FF-0913-D942-8CC6-E172D23DFEC5}"/>
                </a:ext>
              </a:extLst>
            </p:cNvPr>
            <p:cNvSpPr/>
            <p:nvPr/>
          </p:nvSpPr>
          <p:spPr>
            <a:xfrm>
              <a:off x="2140938" y="4122013"/>
              <a:ext cx="453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chemeClr val="accent1"/>
                  </a:solidFill>
                  <a:latin typeface="Arial"/>
                  <a:cs typeface="Arial"/>
                </a:rPr>
                <a:t>↓𝜇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86FD6-0F52-1343-946C-6FCA0FDB1716}"/>
                </a:ext>
              </a:extLst>
            </p:cNvPr>
            <p:cNvSpPr/>
            <p:nvPr/>
          </p:nvSpPr>
          <p:spPr>
            <a:xfrm>
              <a:off x="2407638" y="3410813"/>
              <a:ext cx="453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rgbClr val="C00000"/>
                  </a:solidFill>
                  <a:latin typeface="Arial"/>
                  <a:cs typeface="Arial"/>
                </a:rPr>
                <a:t>↑𝜇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CF9A23-FB2E-D54A-A488-5F5A9BA9F99F}"/>
                </a:ext>
              </a:extLst>
            </p:cNvPr>
            <p:cNvSpPr/>
            <p:nvPr/>
          </p:nvSpPr>
          <p:spPr>
            <a:xfrm>
              <a:off x="3077508" y="4122013"/>
              <a:ext cx="453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chemeClr val="accent1"/>
                  </a:solidFill>
                  <a:latin typeface="Arial"/>
                  <a:cs typeface="Arial"/>
                </a:rPr>
                <a:t>↓𝜇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87CC32-3D83-334E-A156-D50064931C92}"/>
                </a:ext>
              </a:extLst>
            </p:cNvPr>
            <p:cNvSpPr/>
            <p:nvPr/>
          </p:nvSpPr>
          <p:spPr>
            <a:xfrm>
              <a:off x="3382308" y="4122013"/>
              <a:ext cx="453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chemeClr val="accent1"/>
                  </a:solidFill>
                  <a:latin typeface="Arial"/>
                  <a:cs typeface="Arial"/>
                </a:rPr>
                <a:t>↓𝜇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47B9EF-741D-044A-B5F0-847375DE5B73}"/>
                </a:ext>
              </a:extLst>
            </p:cNvPr>
            <p:cNvSpPr/>
            <p:nvPr/>
          </p:nvSpPr>
          <p:spPr>
            <a:xfrm>
              <a:off x="3649008" y="3410813"/>
              <a:ext cx="4539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rgbClr val="C00000"/>
                  </a:solidFill>
                  <a:latin typeface="Arial"/>
                  <a:cs typeface="Arial"/>
                </a:rPr>
                <a:t>↑𝜇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836682E-9F5F-E344-90FE-675587EFCA40}"/>
              </a:ext>
            </a:extLst>
          </p:cNvPr>
          <p:cNvSpPr txBox="1"/>
          <p:nvPr/>
        </p:nvSpPr>
        <p:spPr>
          <a:xfrm>
            <a:off x="1324265" y="2436192"/>
            <a:ext cx="3274655" cy="6485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en-GB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= mean substitution rate</a:t>
            </a:r>
          </a:p>
          <a:p>
            <a:pPr>
              <a:lnSpc>
                <a:spcPct val="90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(substitutions/site)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DEB7281-8520-5940-B0DF-008BC29BBE3A}"/>
              </a:ext>
            </a:extLst>
          </p:cNvPr>
          <p:cNvSpPr/>
          <p:nvPr/>
        </p:nvSpPr>
        <p:spPr>
          <a:xfrm rot="5400000">
            <a:off x="2473263" y="3337290"/>
            <a:ext cx="707888" cy="453971"/>
          </a:xfrm>
          <a:prstGeom prst="rightArrow">
            <a:avLst>
              <a:gd name="adj1" fmla="val 46464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998DB-ABE2-104C-9036-8E7BD00CD872}"/>
              </a:ext>
            </a:extLst>
          </p:cNvPr>
          <p:cNvSpPr txBox="1"/>
          <p:nvPr/>
        </p:nvSpPr>
        <p:spPr>
          <a:xfrm>
            <a:off x="6680051" y="5528097"/>
            <a:ext cx="4932951" cy="105083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Parameter 𝛂  &lt; 1 = </a:t>
            </a:r>
            <a:r>
              <a:rPr lang="en-GB" b="1" dirty="0"/>
              <a:t>strong</a:t>
            </a:r>
            <a:r>
              <a:rPr lang="en-GB" dirty="0"/>
              <a:t> rate heterogeneity</a:t>
            </a:r>
            <a:br>
              <a:rPr lang="en-GB" dirty="0"/>
            </a:br>
            <a:r>
              <a:rPr lang="en-GB" dirty="0"/>
              <a:t>Parameter 𝛂 &gt; 1 = </a:t>
            </a:r>
            <a:r>
              <a:rPr lang="en-GB" b="1" dirty="0"/>
              <a:t>weak</a:t>
            </a:r>
            <a:r>
              <a:rPr lang="en-GB" dirty="0"/>
              <a:t> rate heterogeneity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BAF7AC-2910-E841-8EF9-4CF39300AE72}"/>
              </a:ext>
            </a:extLst>
          </p:cNvPr>
          <p:cNvSpPr txBox="1"/>
          <p:nvPr/>
        </p:nvSpPr>
        <p:spPr>
          <a:xfrm>
            <a:off x="565324" y="5528097"/>
            <a:ext cx="4932951" cy="105083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The 3</a:t>
            </a:r>
            <a:r>
              <a:rPr lang="en-GB" baseline="30000" dirty="0"/>
              <a:t>rd</a:t>
            </a:r>
            <a:r>
              <a:rPr lang="en-GB" dirty="0"/>
              <a:t> site of a codon often evolves</a:t>
            </a:r>
          </a:p>
          <a:p>
            <a:r>
              <a:rPr lang="en-GB" b="1" dirty="0"/>
              <a:t>faster</a:t>
            </a:r>
            <a:r>
              <a:rPr lang="en-GB" dirty="0"/>
              <a:t> than the 1</a:t>
            </a:r>
            <a:r>
              <a:rPr lang="en-GB" baseline="30000" dirty="0"/>
              <a:t>st</a:t>
            </a:r>
            <a:r>
              <a:rPr lang="en-GB" dirty="0"/>
              <a:t> and 2</a:t>
            </a:r>
            <a:r>
              <a:rPr lang="en-GB" baseline="30000" dirty="0"/>
              <a:t>nd</a:t>
            </a:r>
            <a:r>
              <a:rPr lang="en-GB" dirty="0"/>
              <a:t> sites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083134-87CB-8F40-B1D1-9282021D1BFF}"/>
              </a:ext>
            </a:extLst>
          </p:cNvPr>
          <p:cNvGrpSpPr/>
          <p:nvPr/>
        </p:nvGrpSpPr>
        <p:grpSpPr>
          <a:xfrm>
            <a:off x="5980875" y="1308155"/>
            <a:ext cx="5715253" cy="3972490"/>
            <a:chOff x="5717736" y="1400009"/>
            <a:chExt cx="5715253" cy="39724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460222-7306-C04F-810B-9FE387494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6379" y="1400009"/>
              <a:ext cx="5406610" cy="3641328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38BC85-D698-1A47-A3F3-922DF738BA5E}"/>
                </a:ext>
              </a:extLst>
            </p:cNvPr>
            <p:cNvSpPr txBox="1"/>
            <p:nvPr/>
          </p:nvSpPr>
          <p:spPr>
            <a:xfrm>
              <a:off x="7492414" y="5056386"/>
              <a:ext cx="2822764" cy="3161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Relative substitution rate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FB3FC-4E50-B04F-A038-6124B49E18C3}"/>
                </a:ext>
              </a:extLst>
            </p:cNvPr>
            <p:cNvSpPr txBox="1"/>
            <p:nvPr/>
          </p:nvSpPr>
          <p:spPr>
            <a:xfrm rot="16200000">
              <a:off x="4911345" y="2961910"/>
              <a:ext cx="1928895" cy="3161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Proportion of sites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4968E0-FDFA-4A41-A8CA-10C97F535E33}"/>
              </a:ext>
            </a:extLst>
          </p:cNvPr>
          <p:cNvSpPr txBox="1"/>
          <p:nvPr/>
        </p:nvSpPr>
        <p:spPr>
          <a:xfrm>
            <a:off x="9146526" y="1587002"/>
            <a:ext cx="2386134" cy="5931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Gamma (𝛤)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distributions of substitution rates</a:t>
            </a:r>
          </a:p>
        </p:txBody>
      </p:sp>
    </p:spTree>
    <p:extLst>
      <p:ext uri="{BB962C8B-B14F-4D97-AF65-F5344CB8AC3E}">
        <p14:creationId xmlns:p14="http://schemas.microsoft.com/office/powerpoint/2010/main" val="83084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582621-947E-BE4F-AE54-2F023B756E41}"/>
              </a:ext>
            </a:extLst>
          </p:cNvPr>
          <p:cNvSpPr txBox="1">
            <a:spLocks/>
          </p:cNvSpPr>
          <p:nvPr/>
        </p:nvSpPr>
        <p:spPr>
          <a:xfrm>
            <a:off x="423861" y="448250"/>
            <a:ext cx="10929939" cy="7364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Maximum likelihood (ML)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9489A7D8-02FB-D646-B957-701C28D11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374063"/>
              </p:ext>
            </p:extLst>
          </p:nvPr>
        </p:nvGraphicFramePr>
        <p:xfrm>
          <a:off x="423861" y="1620202"/>
          <a:ext cx="11384759" cy="4489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1419">
                  <a:extLst>
                    <a:ext uri="{9D8B030D-6E8A-4147-A177-3AD203B41FA5}">
                      <a16:colId xmlns:a16="http://schemas.microsoft.com/office/drawing/2014/main" val="1820564151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1522958937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2183293995"/>
                    </a:ext>
                  </a:extLst>
                </a:gridCol>
              </a:tblGrid>
              <a:tr h="939645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37177"/>
                  </a:ext>
                </a:extLst>
              </a:tr>
              <a:tr h="887491">
                <a:tc rowSpan="2"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Maximum likelihood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7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Pairwise distance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(UPGMA &amp; </a:t>
                      </a:r>
                      <a:r>
                        <a:rPr lang="en-GB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</a:t>
                      </a: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-Joining)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90633"/>
                  </a:ext>
                </a:extLst>
              </a:tr>
              <a:tr h="887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Bayesian inference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5781"/>
                  </a:ext>
                </a:extLst>
              </a:tr>
              <a:tr h="1774885">
                <a:tc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use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Maximum parsimony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1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67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Maximum likelihood methods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05FF73-CF3B-CD40-BBC1-F13141904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Searches for the </a:t>
            </a:r>
            <a:r>
              <a:rPr lang="en-US" b="1" dirty="0"/>
              <a:t>most likely trees </a:t>
            </a:r>
            <a:r>
              <a:rPr lang="en-US" dirty="0"/>
              <a:t>that explain the sampled data (alignment) given a substitution model</a:t>
            </a:r>
          </a:p>
          <a:p>
            <a:endParaRPr lang="en-US" dirty="0"/>
          </a:p>
          <a:p>
            <a:r>
              <a:rPr lang="en-US" b="1" dirty="0"/>
              <a:t>Many trees </a:t>
            </a:r>
            <a:r>
              <a:rPr lang="en-US" dirty="0"/>
              <a:t>are proposed to explain the evolution of the sequences, and one of them is selected as </a:t>
            </a:r>
            <a:r>
              <a:rPr lang="en-US" b="1" dirty="0"/>
              <a:t>the most likely </a:t>
            </a:r>
            <a:r>
              <a:rPr lang="en-US" dirty="0"/>
              <a:t>hypothesis</a:t>
            </a:r>
          </a:p>
          <a:p>
            <a:endParaRPr lang="en-US" dirty="0"/>
          </a:p>
          <a:p>
            <a:r>
              <a:rPr lang="en-US" dirty="0"/>
              <a:t>ML explores multiple high likelihood trees (with similar topologies, “shapes”), and provide a relative support value for each internal node (clade) using 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4054406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CF7D12D-BB4B-D24E-9AEB-8C435B7A8ADF}"/>
              </a:ext>
            </a:extLst>
          </p:cNvPr>
          <p:cNvSpPr txBox="1"/>
          <p:nvPr/>
        </p:nvSpPr>
        <p:spPr>
          <a:xfrm>
            <a:off x="292608" y="1645843"/>
            <a:ext cx="2874093" cy="484703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A42EC-98BC-4842-B5DE-2112F7CC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likelihood methods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BD8FD4-27D5-C644-9E1F-7CA65058D019}"/>
              </a:ext>
            </a:extLst>
          </p:cNvPr>
          <p:cNvSpPr txBox="1"/>
          <p:nvPr/>
        </p:nvSpPr>
        <p:spPr>
          <a:xfrm>
            <a:off x="1018249" y="5062694"/>
            <a:ext cx="1448870" cy="7039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44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pt-BR" sz="44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pt-BR" sz="44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US" sz="16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endParaRPr lang="pt-BR" sz="44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7813B1-1CE7-0947-B209-DB2A36E4FEAE}"/>
              </a:ext>
            </a:extLst>
          </p:cNvPr>
          <p:cNvSpPr txBox="1"/>
          <p:nvPr/>
        </p:nvSpPr>
        <p:spPr>
          <a:xfrm>
            <a:off x="1366582" y="1986032"/>
            <a:ext cx="16805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Alignment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8276D-05C9-AA42-B9DF-88A3F48040BD}"/>
              </a:ext>
            </a:extLst>
          </p:cNvPr>
          <p:cNvSpPr txBox="1"/>
          <p:nvPr/>
        </p:nvSpPr>
        <p:spPr>
          <a:xfrm>
            <a:off x="719934" y="5772796"/>
            <a:ext cx="20454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Substitution model</a:t>
            </a:r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4C0DB640-B1F2-7B44-AC2C-85E86333C3E8}"/>
              </a:ext>
            </a:extLst>
          </p:cNvPr>
          <p:cNvSpPr/>
          <p:nvPr/>
        </p:nvSpPr>
        <p:spPr>
          <a:xfrm>
            <a:off x="1480299" y="4115696"/>
            <a:ext cx="498710" cy="498710"/>
          </a:xfrm>
          <a:prstGeom prst="plus">
            <a:avLst>
              <a:gd name="adj" fmla="val 32327"/>
            </a:avLst>
          </a:prstGeom>
          <a:solidFill>
            <a:srgbClr val="69AFC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63D33F-021D-004A-8161-1798E20FF98F}"/>
              </a:ext>
            </a:extLst>
          </p:cNvPr>
          <p:cNvSpPr txBox="1"/>
          <p:nvPr/>
        </p:nvSpPr>
        <p:spPr>
          <a:xfrm>
            <a:off x="414211" y="2396317"/>
            <a:ext cx="2698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16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6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43F642-3E03-6A40-9478-60711ABE39BD}"/>
              </a:ext>
            </a:extLst>
          </p:cNvPr>
          <p:cNvGrpSpPr/>
          <p:nvPr/>
        </p:nvGrpSpPr>
        <p:grpSpPr>
          <a:xfrm>
            <a:off x="3502508" y="1991398"/>
            <a:ext cx="8275281" cy="3809291"/>
            <a:chOff x="1576172" y="1790676"/>
            <a:chExt cx="8275281" cy="38092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F84C87-7230-2248-AF92-C150444C7843}"/>
                </a:ext>
              </a:extLst>
            </p:cNvPr>
            <p:cNvSpPr txBox="1"/>
            <p:nvPr/>
          </p:nvSpPr>
          <p:spPr>
            <a:xfrm>
              <a:off x="7091160" y="2081237"/>
              <a:ext cx="27602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DENV1	</a:t>
              </a:r>
              <a:r>
                <a:rPr lang="en-US" sz="16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b="1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F456B5-DD1A-744C-B697-87A92416BF50}"/>
                </a:ext>
              </a:extLst>
            </p:cNvPr>
            <p:cNvSpPr txBox="1"/>
            <p:nvPr/>
          </p:nvSpPr>
          <p:spPr>
            <a:xfrm>
              <a:off x="7091160" y="3212899"/>
              <a:ext cx="2760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DENV3	</a:t>
              </a:r>
              <a:r>
                <a:rPr lang="en-US" sz="16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b="1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034FA3-D446-9942-9AF7-EA18DEBC9B10}"/>
                </a:ext>
              </a:extLst>
            </p:cNvPr>
            <p:cNvSpPr txBox="1"/>
            <p:nvPr/>
          </p:nvSpPr>
          <p:spPr>
            <a:xfrm>
              <a:off x="7091160" y="4224938"/>
              <a:ext cx="2760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ZIKV	</a:t>
              </a:r>
              <a:r>
                <a:rPr lang="en-US" sz="1600" b="1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sz="1600" b="1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F685C3-8123-784A-BF87-9088A0D8851C}"/>
                </a:ext>
              </a:extLst>
            </p:cNvPr>
            <p:cNvSpPr txBox="1"/>
            <p:nvPr/>
          </p:nvSpPr>
          <p:spPr>
            <a:xfrm>
              <a:off x="7091160" y="5261413"/>
              <a:ext cx="2760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YFV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sz="1600" b="1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b="1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b="1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b="1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941FA618-6054-A740-829C-6C80AE81B84D}"/>
                </a:ext>
              </a:extLst>
            </p:cNvPr>
            <p:cNvSpPr/>
            <p:nvPr/>
          </p:nvSpPr>
          <p:spPr>
            <a:xfrm>
              <a:off x="5361020" y="1790676"/>
              <a:ext cx="551130" cy="727938"/>
            </a:xfrm>
            <a:prstGeom prst="arc">
              <a:avLst>
                <a:gd name="adj1" fmla="val 5674844"/>
                <a:gd name="adj2" fmla="val 9531888"/>
              </a:avLst>
            </a:prstGeom>
            <a:ln w="38100">
              <a:solidFill>
                <a:srgbClr val="69AFC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E15CE253-6B03-7840-B83E-779B4255AA00}"/>
                </a:ext>
              </a:extLst>
            </p:cNvPr>
            <p:cNvSpPr/>
            <p:nvPr/>
          </p:nvSpPr>
          <p:spPr>
            <a:xfrm>
              <a:off x="4220509" y="2628374"/>
              <a:ext cx="551130" cy="727938"/>
            </a:xfrm>
            <a:prstGeom prst="arc">
              <a:avLst>
                <a:gd name="adj1" fmla="val 5674844"/>
                <a:gd name="adj2" fmla="val 9531888"/>
              </a:avLst>
            </a:prstGeom>
            <a:ln w="38100">
              <a:solidFill>
                <a:srgbClr val="69AFC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ACD85587-4441-9E4F-8B62-CE3CFC90B1F7}"/>
                </a:ext>
              </a:extLst>
            </p:cNvPr>
            <p:cNvSpPr/>
            <p:nvPr/>
          </p:nvSpPr>
          <p:spPr>
            <a:xfrm>
              <a:off x="2975609" y="3672655"/>
              <a:ext cx="551130" cy="727938"/>
            </a:xfrm>
            <a:prstGeom prst="arc">
              <a:avLst>
                <a:gd name="adj1" fmla="val 5674844"/>
                <a:gd name="adj2" fmla="val 9531888"/>
              </a:avLst>
            </a:prstGeom>
            <a:ln w="38100">
              <a:solidFill>
                <a:srgbClr val="69AFC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A4F4ED-9F20-F44F-B688-F8EBB34CE773}"/>
                </a:ext>
              </a:extLst>
            </p:cNvPr>
            <p:cNvSpPr txBox="1"/>
            <p:nvPr/>
          </p:nvSpPr>
          <p:spPr>
            <a:xfrm>
              <a:off x="3965804" y="1971160"/>
              <a:ext cx="1719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b="1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5B44A8C-E167-4248-863D-94D4BEAA26CD}"/>
                </a:ext>
              </a:extLst>
            </p:cNvPr>
            <p:cNvGrpSpPr/>
            <p:nvPr/>
          </p:nvGrpSpPr>
          <p:grpSpPr>
            <a:xfrm>
              <a:off x="4565590" y="2694928"/>
              <a:ext cx="2454489" cy="1757065"/>
              <a:chOff x="4565590" y="2694928"/>
              <a:chExt cx="2454489" cy="1566747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C42C8ED-9B41-EA48-9D69-34910CF04CD9}"/>
                  </a:ext>
                </a:extLst>
              </p:cNvPr>
              <p:cNvGrpSpPr/>
              <p:nvPr/>
            </p:nvGrpSpPr>
            <p:grpSpPr>
              <a:xfrm>
                <a:off x="4565591" y="2694928"/>
                <a:ext cx="1227254" cy="786445"/>
                <a:chOff x="5137138" y="3012585"/>
                <a:chExt cx="720000" cy="36000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18220A2-BF37-7041-AF33-13FB12C9EB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80ADC79-81BF-BA45-9EA8-BDBE87875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1CE171E-133E-0147-8234-1BF53562443A}"/>
                  </a:ext>
                </a:extLst>
              </p:cNvPr>
              <p:cNvGrpSpPr/>
              <p:nvPr/>
            </p:nvGrpSpPr>
            <p:grpSpPr>
              <a:xfrm flipV="1">
                <a:off x="4565590" y="3475230"/>
                <a:ext cx="2454489" cy="786445"/>
                <a:chOff x="5137138" y="3012585"/>
                <a:chExt cx="720000" cy="360000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4FB220B-2915-8F4A-91DE-1DFA6CE8D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8BB0626-550D-A543-A1E5-37431D2D0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C7DF341-3CD5-A548-B10C-C5E79E43B7B4}"/>
                </a:ext>
              </a:extLst>
            </p:cNvPr>
            <p:cNvGrpSpPr/>
            <p:nvPr/>
          </p:nvGrpSpPr>
          <p:grpSpPr>
            <a:xfrm>
              <a:off x="5792825" y="2229909"/>
              <a:ext cx="1227276" cy="1194063"/>
              <a:chOff x="5792825" y="2229910"/>
              <a:chExt cx="1227276" cy="93003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6E3EAF1-8F66-6C4D-B724-AE02F8F308CC}"/>
                  </a:ext>
                </a:extLst>
              </p:cNvPr>
              <p:cNvGrpSpPr/>
              <p:nvPr/>
            </p:nvGrpSpPr>
            <p:grpSpPr>
              <a:xfrm>
                <a:off x="5792847" y="2229910"/>
                <a:ext cx="1227254" cy="471161"/>
                <a:chOff x="5137138" y="3012585"/>
                <a:chExt cx="720000" cy="360000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9134ADA-2875-D54E-A419-FDA7EEFA45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86E4E07-851A-7945-A00F-07B7D94F00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5D89703-6130-004F-93E9-427A2A7510A9}"/>
                  </a:ext>
                </a:extLst>
              </p:cNvPr>
              <p:cNvGrpSpPr/>
              <p:nvPr/>
            </p:nvGrpSpPr>
            <p:grpSpPr>
              <a:xfrm flipV="1">
                <a:off x="5792825" y="2688785"/>
                <a:ext cx="1227254" cy="471161"/>
                <a:chOff x="5137138" y="3012585"/>
                <a:chExt cx="720000" cy="36000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1D5D655-6BF7-424B-8B48-1ABCB77FF8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334804A-62C0-5F48-9C4F-882AFD4F8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E003197-B9E3-6149-8458-BADC1A4EA226}"/>
                </a:ext>
              </a:extLst>
            </p:cNvPr>
            <p:cNvGrpSpPr/>
            <p:nvPr/>
          </p:nvGrpSpPr>
          <p:grpSpPr>
            <a:xfrm>
              <a:off x="3340608" y="3445024"/>
              <a:ext cx="3702120" cy="1968208"/>
              <a:chOff x="7496901" y="5431665"/>
              <a:chExt cx="2171944" cy="4257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2220C9A-18B5-5349-A0BD-D7549B34E90C}"/>
                  </a:ext>
                </a:extLst>
              </p:cNvPr>
              <p:cNvGrpSpPr/>
              <p:nvPr/>
            </p:nvGrpSpPr>
            <p:grpSpPr>
              <a:xfrm>
                <a:off x="7496914" y="5431665"/>
                <a:ext cx="720000" cy="215677"/>
                <a:chOff x="5137138" y="3012585"/>
                <a:chExt cx="720000" cy="360000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2E0F6FE-6A8C-254F-B8B7-0FF53AC38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772D55D-2E3D-BC49-8B88-0DF28E275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903F3A5-5793-4847-A63E-D8A86D3E42AB}"/>
                  </a:ext>
                </a:extLst>
              </p:cNvPr>
              <p:cNvGrpSpPr/>
              <p:nvPr/>
            </p:nvGrpSpPr>
            <p:grpSpPr>
              <a:xfrm flipV="1">
                <a:off x="7496901" y="5641718"/>
                <a:ext cx="2171944" cy="215677"/>
                <a:chOff x="5137138" y="3012585"/>
                <a:chExt cx="2171944" cy="360000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6DFF0489-AB9D-9D40-B4B9-5C48B0A44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7138" y="3012585"/>
                  <a:ext cx="217194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5E1A368-E283-144B-9BC1-557A9A63F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514D85-8097-7F4A-840F-034BB99B4C45}"/>
                </a:ext>
              </a:extLst>
            </p:cNvPr>
            <p:cNvSpPr txBox="1"/>
            <p:nvPr/>
          </p:nvSpPr>
          <p:spPr>
            <a:xfrm>
              <a:off x="2710028" y="2714872"/>
              <a:ext cx="1719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b="1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b="1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CBDFF4D-8956-F54A-8438-EFDBB16769E8}"/>
                </a:ext>
              </a:extLst>
            </p:cNvPr>
            <p:cNvSpPr txBox="1"/>
            <p:nvPr/>
          </p:nvSpPr>
          <p:spPr>
            <a:xfrm>
              <a:off x="1576172" y="3775576"/>
              <a:ext cx="1719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b="1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sz="1600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sz="1600" b="1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1600" b="1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endPara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458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4FCB7E-589C-8442-A9E8-688919B7670C}"/>
              </a:ext>
            </a:extLst>
          </p:cNvPr>
          <p:cNvSpPr txBox="1"/>
          <p:nvPr/>
        </p:nvSpPr>
        <p:spPr>
          <a:xfrm>
            <a:off x="531589" y="2038006"/>
            <a:ext cx="1575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pt-BR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9" name="Arc 188">
            <a:extLst>
              <a:ext uri="{FF2B5EF4-FFF2-40B4-BE49-F238E27FC236}">
                <a16:creationId xmlns:a16="http://schemas.microsoft.com/office/drawing/2014/main" id="{F684A422-A524-0A4C-B3DD-CB86F4EDE3EF}"/>
              </a:ext>
            </a:extLst>
          </p:cNvPr>
          <p:cNvSpPr/>
          <p:nvPr/>
        </p:nvSpPr>
        <p:spPr>
          <a:xfrm>
            <a:off x="9496226" y="2470582"/>
            <a:ext cx="1448708" cy="1448709"/>
          </a:xfrm>
          <a:prstGeom prst="arc">
            <a:avLst>
              <a:gd name="adj1" fmla="val 12186308"/>
              <a:gd name="adj2" fmla="val 9531888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7D27594-F0EE-0D4C-AAAB-1F45B740C2E4}"/>
              </a:ext>
            </a:extLst>
          </p:cNvPr>
          <p:cNvGrpSpPr/>
          <p:nvPr/>
        </p:nvGrpSpPr>
        <p:grpSpPr>
          <a:xfrm>
            <a:off x="9846686" y="2178781"/>
            <a:ext cx="602932" cy="615018"/>
            <a:chOff x="8343229" y="2125161"/>
            <a:chExt cx="3526042" cy="34279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CDBB80-CBEA-CE49-830D-7C0290852F52}"/>
                </a:ext>
              </a:extLst>
            </p:cNvPr>
            <p:cNvGrpSpPr/>
            <p:nvPr/>
          </p:nvGrpSpPr>
          <p:grpSpPr>
            <a:xfrm>
              <a:off x="9386048" y="2625186"/>
              <a:ext cx="2483223" cy="1301355"/>
              <a:chOff x="8364071" y="2141672"/>
              <a:chExt cx="2483223" cy="1148373"/>
            </a:xfrm>
          </p:grpSpPr>
          <p:sp>
            <p:nvSpPr>
              <p:cNvPr id="32" name="Rectangle 17">
                <a:extLst>
                  <a:ext uri="{FF2B5EF4-FFF2-40B4-BE49-F238E27FC236}">
                    <a16:creationId xmlns:a16="http://schemas.microsoft.com/office/drawing/2014/main" id="{438816A4-C0EC-B84B-A841-55E369529C2C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2483223" cy="58856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3" name="Rectangle 17">
                <a:extLst>
                  <a:ext uri="{FF2B5EF4-FFF2-40B4-BE49-F238E27FC236}">
                    <a16:creationId xmlns:a16="http://schemas.microsoft.com/office/drawing/2014/main" id="{C1C0FF40-7CD7-4E4F-8E80-58CD86358D50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35105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8281668-1B33-3F4A-9A75-E9C823328A6F}"/>
                </a:ext>
              </a:extLst>
            </p:cNvPr>
            <p:cNvGrpSpPr/>
            <p:nvPr/>
          </p:nvGrpSpPr>
          <p:grpSpPr>
            <a:xfrm>
              <a:off x="8343229" y="2125161"/>
              <a:ext cx="3526042" cy="1155202"/>
              <a:chOff x="8364071" y="2141672"/>
              <a:chExt cx="3526042" cy="1148373"/>
            </a:xfrm>
          </p:grpSpPr>
          <p:sp>
            <p:nvSpPr>
              <p:cNvPr id="36" name="Rectangle 17">
                <a:extLst>
                  <a:ext uri="{FF2B5EF4-FFF2-40B4-BE49-F238E27FC236}">
                    <a16:creationId xmlns:a16="http://schemas.microsoft.com/office/drawing/2014/main" id="{C727A570-23D1-1943-9E24-9FA820792400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4381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ctangle 17">
                <a:extLst>
                  <a:ext uri="{FF2B5EF4-FFF2-40B4-BE49-F238E27FC236}">
                    <a16:creationId xmlns:a16="http://schemas.microsoft.com/office/drawing/2014/main" id="{82A33A25-33A8-934A-9254-3AE568BF2618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042819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C132DE9-7C4C-624A-99E1-B96485C334DF}"/>
                </a:ext>
              </a:extLst>
            </p:cNvPr>
            <p:cNvGrpSpPr/>
            <p:nvPr/>
          </p:nvGrpSpPr>
          <p:grpSpPr>
            <a:xfrm>
              <a:off x="10121153" y="3348940"/>
              <a:ext cx="607678" cy="1159447"/>
              <a:chOff x="8364071" y="2141672"/>
              <a:chExt cx="7900746" cy="1148370"/>
            </a:xfrm>
          </p:grpSpPr>
          <p:sp>
            <p:nvSpPr>
              <p:cNvPr id="39" name="Rectangle 17">
                <a:extLst>
                  <a:ext uri="{FF2B5EF4-FFF2-40B4-BE49-F238E27FC236}">
                    <a16:creationId xmlns:a16="http://schemas.microsoft.com/office/drawing/2014/main" id="{30E644CA-78B2-744A-94C6-69EEB64D1FC3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6445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0E1A8531-9128-BE47-9219-6427586E14A1}"/>
                  </a:ext>
                </a:extLst>
              </p:cNvPr>
              <p:cNvSpPr/>
              <p:nvPr/>
            </p:nvSpPr>
            <p:spPr>
              <a:xfrm flipV="1">
                <a:off x="8364071" y="2719825"/>
                <a:ext cx="7900746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FCBA008-DC10-0D46-BF8D-F0ADC5E51918}"/>
                </a:ext>
              </a:extLst>
            </p:cNvPr>
            <p:cNvGrpSpPr/>
            <p:nvPr/>
          </p:nvGrpSpPr>
          <p:grpSpPr>
            <a:xfrm>
              <a:off x="10392355" y="3110562"/>
              <a:ext cx="1476916" cy="490290"/>
              <a:chOff x="8364071" y="2141672"/>
              <a:chExt cx="7971344" cy="1148373"/>
            </a:xfrm>
          </p:grpSpPr>
          <p:sp>
            <p:nvSpPr>
              <p:cNvPr id="42" name="Rectangle 17">
                <a:extLst>
                  <a:ext uri="{FF2B5EF4-FFF2-40B4-BE49-F238E27FC236}">
                    <a16:creationId xmlns:a16="http://schemas.microsoft.com/office/drawing/2014/main" id="{B8280C30-072C-8A4E-BCD3-F604A26681DC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1DD92ED-2346-584E-970A-06994118C8A3}"/>
                  </a:ext>
                </a:extLst>
              </p:cNvPr>
              <p:cNvSpPr/>
              <p:nvPr/>
            </p:nvSpPr>
            <p:spPr>
              <a:xfrm flipV="1">
                <a:off x="8364071" y="2687133"/>
                <a:ext cx="7971344" cy="60291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D572B10-A38E-5D4D-89F4-6B4E688D6869}"/>
                </a:ext>
              </a:extLst>
            </p:cNvPr>
            <p:cNvGrpSpPr/>
            <p:nvPr/>
          </p:nvGrpSpPr>
          <p:grpSpPr>
            <a:xfrm>
              <a:off x="10728831" y="4089688"/>
              <a:ext cx="1140440" cy="848068"/>
              <a:chOff x="8364071" y="2141672"/>
              <a:chExt cx="6155285" cy="1148366"/>
            </a:xfrm>
          </p:grpSpPr>
          <p:sp>
            <p:nvSpPr>
              <p:cNvPr id="45" name="Rectangle 17">
                <a:extLst>
                  <a:ext uri="{FF2B5EF4-FFF2-40B4-BE49-F238E27FC236}">
                    <a16:creationId xmlns:a16="http://schemas.microsoft.com/office/drawing/2014/main" id="{F0ED3588-8F8A-934D-87BE-A8817C4299EF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6155285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Rectangle 17">
                <a:extLst>
                  <a:ext uri="{FF2B5EF4-FFF2-40B4-BE49-F238E27FC236}">
                    <a16:creationId xmlns:a16="http://schemas.microsoft.com/office/drawing/2014/main" id="{8C773C4F-9BB8-1741-9ED8-84C01E886F39}"/>
                  </a:ext>
                </a:extLst>
              </p:cNvPr>
              <p:cNvSpPr/>
              <p:nvPr/>
            </p:nvSpPr>
            <p:spPr>
              <a:xfrm flipV="1">
                <a:off x="8364071" y="2708631"/>
                <a:ext cx="1128271" cy="58140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0D6A337-886A-9E40-9654-DB439A401E19}"/>
                </a:ext>
              </a:extLst>
            </p:cNvPr>
            <p:cNvGrpSpPr/>
            <p:nvPr/>
          </p:nvGrpSpPr>
          <p:grpSpPr>
            <a:xfrm>
              <a:off x="10937875" y="4576039"/>
              <a:ext cx="931396" cy="729386"/>
              <a:chOff x="8364071" y="2141672"/>
              <a:chExt cx="7971344" cy="1148373"/>
            </a:xfrm>
          </p:grpSpPr>
          <p:sp>
            <p:nvSpPr>
              <p:cNvPr id="48" name="Rectangle 17">
                <a:extLst>
                  <a:ext uri="{FF2B5EF4-FFF2-40B4-BE49-F238E27FC236}">
                    <a16:creationId xmlns:a16="http://schemas.microsoft.com/office/drawing/2014/main" id="{A52A15ED-B22E-744C-B684-B96E137D4B5E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ctangle 17">
                <a:extLst>
                  <a:ext uri="{FF2B5EF4-FFF2-40B4-BE49-F238E27FC236}">
                    <a16:creationId xmlns:a16="http://schemas.microsoft.com/office/drawing/2014/main" id="{06D46CD0-0EF2-6645-B2E3-B5ACCA623FF2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114102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0415BAE-3D90-2548-8BA1-72AD80DBCFDE}"/>
                </a:ext>
              </a:extLst>
            </p:cNvPr>
            <p:cNvGrpSpPr/>
            <p:nvPr/>
          </p:nvGrpSpPr>
          <p:grpSpPr>
            <a:xfrm>
              <a:off x="11068050" y="5058831"/>
              <a:ext cx="801221" cy="494244"/>
              <a:chOff x="8364071" y="2141672"/>
              <a:chExt cx="7971344" cy="1148373"/>
            </a:xfrm>
          </p:grpSpPr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89406571-6424-494D-8C0D-2574F79CF54C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2" name="Rectangle 17">
                <a:extLst>
                  <a:ext uri="{FF2B5EF4-FFF2-40B4-BE49-F238E27FC236}">
                    <a16:creationId xmlns:a16="http://schemas.microsoft.com/office/drawing/2014/main" id="{E10097A3-9E60-5A43-B21D-0EFB974F8716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971344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C00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A54DFC-9D3C-D84A-BBD6-DF8A247C287C}"/>
              </a:ext>
            </a:extLst>
          </p:cNvPr>
          <p:cNvGrpSpPr/>
          <p:nvPr/>
        </p:nvGrpSpPr>
        <p:grpSpPr>
          <a:xfrm flipV="1">
            <a:off x="10550082" y="2414629"/>
            <a:ext cx="602932" cy="615018"/>
            <a:chOff x="8343229" y="2125161"/>
            <a:chExt cx="3526042" cy="342791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3083BDB-D0EC-1A45-8CC3-15A918C926DB}"/>
                </a:ext>
              </a:extLst>
            </p:cNvPr>
            <p:cNvGrpSpPr/>
            <p:nvPr/>
          </p:nvGrpSpPr>
          <p:grpSpPr>
            <a:xfrm>
              <a:off x="9386048" y="2625186"/>
              <a:ext cx="2483223" cy="1301355"/>
              <a:chOff x="8364071" y="2141672"/>
              <a:chExt cx="2483223" cy="1148373"/>
            </a:xfrm>
          </p:grpSpPr>
          <p:sp>
            <p:nvSpPr>
              <p:cNvPr id="74" name="Rectangle 17">
                <a:extLst>
                  <a:ext uri="{FF2B5EF4-FFF2-40B4-BE49-F238E27FC236}">
                    <a16:creationId xmlns:a16="http://schemas.microsoft.com/office/drawing/2014/main" id="{4ABBF224-A0F5-BB4C-8412-F57D9097601D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2483223" cy="58856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5" name="Rectangle 17">
                <a:extLst>
                  <a:ext uri="{FF2B5EF4-FFF2-40B4-BE49-F238E27FC236}">
                    <a16:creationId xmlns:a16="http://schemas.microsoft.com/office/drawing/2014/main" id="{B9FE09A3-F82B-7545-B494-5CB221AEF868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35105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08417CF-4321-8E4D-AC95-C7E276361ADC}"/>
                </a:ext>
              </a:extLst>
            </p:cNvPr>
            <p:cNvGrpSpPr/>
            <p:nvPr/>
          </p:nvGrpSpPr>
          <p:grpSpPr>
            <a:xfrm>
              <a:off x="8343229" y="2125161"/>
              <a:ext cx="3526042" cy="1155202"/>
              <a:chOff x="8364071" y="2141672"/>
              <a:chExt cx="3526042" cy="1148373"/>
            </a:xfrm>
          </p:grpSpPr>
          <p:sp>
            <p:nvSpPr>
              <p:cNvPr id="72" name="Rectangle 17">
                <a:extLst>
                  <a:ext uri="{FF2B5EF4-FFF2-40B4-BE49-F238E27FC236}">
                    <a16:creationId xmlns:a16="http://schemas.microsoft.com/office/drawing/2014/main" id="{1D396624-382D-DC45-9FC4-6BAD033CE9A5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4381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3" name="Rectangle 17">
                <a:extLst>
                  <a:ext uri="{FF2B5EF4-FFF2-40B4-BE49-F238E27FC236}">
                    <a16:creationId xmlns:a16="http://schemas.microsoft.com/office/drawing/2014/main" id="{446382AD-87E0-C84E-82BB-4DAF5213A12C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042819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EC9788B-5D66-044E-A104-6617361C2D92}"/>
                </a:ext>
              </a:extLst>
            </p:cNvPr>
            <p:cNvGrpSpPr/>
            <p:nvPr/>
          </p:nvGrpSpPr>
          <p:grpSpPr>
            <a:xfrm>
              <a:off x="10121153" y="3348940"/>
              <a:ext cx="607678" cy="1159447"/>
              <a:chOff x="8364071" y="2141672"/>
              <a:chExt cx="7900746" cy="1148370"/>
            </a:xfrm>
          </p:grpSpPr>
          <p:sp>
            <p:nvSpPr>
              <p:cNvPr id="70" name="Rectangle 17">
                <a:extLst>
                  <a:ext uri="{FF2B5EF4-FFF2-40B4-BE49-F238E27FC236}">
                    <a16:creationId xmlns:a16="http://schemas.microsoft.com/office/drawing/2014/main" id="{8DB1E922-6149-6A4D-A97C-D72192C24312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6445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1" name="Rectangle 17">
                <a:extLst>
                  <a:ext uri="{FF2B5EF4-FFF2-40B4-BE49-F238E27FC236}">
                    <a16:creationId xmlns:a16="http://schemas.microsoft.com/office/drawing/2014/main" id="{1521AEB8-3736-4F4E-B97D-4DAC0A101163}"/>
                  </a:ext>
                </a:extLst>
              </p:cNvPr>
              <p:cNvSpPr/>
              <p:nvPr/>
            </p:nvSpPr>
            <p:spPr>
              <a:xfrm flipV="1">
                <a:off x="8364071" y="2719825"/>
                <a:ext cx="7900746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ACC95EF-9D67-A945-BD34-8137E854611A}"/>
                </a:ext>
              </a:extLst>
            </p:cNvPr>
            <p:cNvGrpSpPr/>
            <p:nvPr/>
          </p:nvGrpSpPr>
          <p:grpSpPr>
            <a:xfrm>
              <a:off x="10392355" y="3110562"/>
              <a:ext cx="1476916" cy="490290"/>
              <a:chOff x="8364071" y="2141672"/>
              <a:chExt cx="7971344" cy="1148373"/>
            </a:xfrm>
          </p:grpSpPr>
          <p:sp>
            <p:nvSpPr>
              <p:cNvPr id="68" name="Rectangle 17">
                <a:extLst>
                  <a:ext uri="{FF2B5EF4-FFF2-40B4-BE49-F238E27FC236}">
                    <a16:creationId xmlns:a16="http://schemas.microsoft.com/office/drawing/2014/main" id="{88D2107A-7A62-164E-93B1-B92DE6469E53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69" name="Rectangle 17">
                <a:extLst>
                  <a:ext uri="{FF2B5EF4-FFF2-40B4-BE49-F238E27FC236}">
                    <a16:creationId xmlns:a16="http://schemas.microsoft.com/office/drawing/2014/main" id="{A70F476C-D7A9-7440-87B9-4B0EE8CEAA11}"/>
                  </a:ext>
                </a:extLst>
              </p:cNvPr>
              <p:cNvSpPr/>
              <p:nvPr/>
            </p:nvSpPr>
            <p:spPr>
              <a:xfrm flipV="1">
                <a:off x="8364071" y="2687133"/>
                <a:ext cx="7971344" cy="60291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46A248D-207B-394B-883B-0F1BE8E6FADF}"/>
                </a:ext>
              </a:extLst>
            </p:cNvPr>
            <p:cNvGrpSpPr/>
            <p:nvPr/>
          </p:nvGrpSpPr>
          <p:grpSpPr>
            <a:xfrm>
              <a:off x="10728831" y="4089688"/>
              <a:ext cx="1140440" cy="848068"/>
              <a:chOff x="8364071" y="2141672"/>
              <a:chExt cx="6155285" cy="1148366"/>
            </a:xfrm>
          </p:grpSpPr>
          <p:sp>
            <p:nvSpPr>
              <p:cNvPr id="66" name="Rectangle 17">
                <a:extLst>
                  <a:ext uri="{FF2B5EF4-FFF2-40B4-BE49-F238E27FC236}">
                    <a16:creationId xmlns:a16="http://schemas.microsoft.com/office/drawing/2014/main" id="{24244486-92D7-734F-9930-08A7984E6035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6155285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67" name="Rectangle 17">
                <a:extLst>
                  <a:ext uri="{FF2B5EF4-FFF2-40B4-BE49-F238E27FC236}">
                    <a16:creationId xmlns:a16="http://schemas.microsoft.com/office/drawing/2014/main" id="{D2E6F56B-6ED6-1B4D-9BDB-2B48B0114A32}"/>
                  </a:ext>
                </a:extLst>
              </p:cNvPr>
              <p:cNvSpPr/>
              <p:nvPr/>
            </p:nvSpPr>
            <p:spPr>
              <a:xfrm flipV="1">
                <a:off x="8364071" y="2708631"/>
                <a:ext cx="1128271" cy="58140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D13A118-0CAA-9E4A-B6E2-84C8DFADD6AE}"/>
                </a:ext>
              </a:extLst>
            </p:cNvPr>
            <p:cNvGrpSpPr/>
            <p:nvPr/>
          </p:nvGrpSpPr>
          <p:grpSpPr>
            <a:xfrm>
              <a:off x="10937875" y="4576039"/>
              <a:ext cx="931396" cy="729386"/>
              <a:chOff x="8364071" y="2141672"/>
              <a:chExt cx="7971344" cy="1148373"/>
            </a:xfrm>
          </p:grpSpPr>
          <p:sp>
            <p:nvSpPr>
              <p:cNvPr id="64" name="Rectangle 17">
                <a:extLst>
                  <a:ext uri="{FF2B5EF4-FFF2-40B4-BE49-F238E27FC236}">
                    <a16:creationId xmlns:a16="http://schemas.microsoft.com/office/drawing/2014/main" id="{73E1702B-BBFA-F84B-B1EA-A1EE52F56F55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65" name="Rectangle 17">
                <a:extLst>
                  <a:ext uri="{FF2B5EF4-FFF2-40B4-BE49-F238E27FC236}">
                    <a16:creationId xmlns:a16="http://schemas.microsoft.com/office/drawing/2014/main" id="{E6C9C5FE-E572-944E-A34D-4C035A02B2CB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114102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86315B1-AB02-A248-9756-0999C04BE133}"/>
                </a:ext>
              </a:extLst>
            </p:cNvPr>
            <p:cNvGrpSpPr/>
            <p:nvPr/>
          </p:nvGrpSpPr>
          <p:grpSpPr>
            <a:xfrm>
              <a:off x="11068050" y="5058831"/>
              <a:ext cx="801221" cy="494244"/>
              <a:chOff x="8364071" y="2141672"/>
              <a:chExt cx="7971344" cy="1148373"/>
            </a:xfrm>
          </p:grpSpPr>
          <p:sp>
            <p:nvSpPr>
              <p:cNvPr id="62" name="Rectangle 17">
                <a:extLst>
                  <a:ext uri="{FF2B5EF4-FFF2-40B4-BE49-F238E27FC236}">
                    <a16:creationId xmlns:a16="http://schemas.microsoft.com/office/drawing/2014/main" id="{13153028-E464-E74A-9AED-41219D9D4682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63" name="Rectangle 17">
                <a:extLst>
                  <a:ext uri="{FF2B5EF4-FFF2-40B4-BE49-F238E27FC236}">
                    <a16:creationId xmlns:a16="http://schemas.microsoft.com/office/drawing/2014/main" id="{9677D7D4-0751-F24D-B9F2-A40C7CC7FC09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971344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6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87CAE02-9F48-E040-9E3C-49408A4E9B2D}"/>
              </a:ext>
            </a:extLst>
          </p:cNvPr>
          <p:cNvGrpSpPr/>
          <p:nvPr/>
        </p:nvGrpSpPr>
        <p:grpSpPr>
          <a:xfrm>
            <a:off x="10430306" y="3277991"/>
            <a:ext cx="602932" cy="615018"/>
            <a:chOff x="8343229" y="2125161"/>
            <a:chExt cx="3526042" cy="3427914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02DF73D-78EA-314B-80BC-E1E8C0F9721E}"/>
                </a:ext>
              </a:extLst>
            </p:cNvPr>
            <p:cNvGrpSpPr/>
            <p:nvPr/>
          </p:nvGrpSpPr>
          <p:grpSpPr>
            <a:xfrm>
              <a:off x="9386048" y="2625186"/>
              <a:ext cx="2483223" cy="1301355"/>
              <a:chOff x="8364071" y="2141672"/>
              <a:chExt cx="2483223" cy="1148373"/>
            </a:xfrm>
          </p:grpSpPr>
          <p:sp>
            <p:nvSpPr>
              <p:cNvPr id="96" name="Rectangle 17">
                <a:extLst>
                  <a:ext uri="{FF2B5EF4-FFF2-40B4-BE49-F238E27FC236}">
                    <a16:creationId xmlns:a16="http://schemas.microsoft.com/office/drawing/2014/main" id="{C913C69E-EDDA-524D-9427-4ADDE156BB16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2483223" cy="58856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7" name="Rectangle 17">
                <a:extLst>
                  <a:ext uri="{FF2B5EF4-FFF2-40B4-BE49-F238E27FC236}">
                    <a16:creationId xmlns:a16="http://schemas.microsoft.com/office/drawing/2014/main" id="{3423C29C-6FD8-1649-9B52-E5BAF0382FD9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35105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4E63E03-1603-7A47-BAD9-78BFDA0B6FDD}"/>
                </a:ext>
              </a:extLst>
            </p:cNvPr>
            <p:cNvGrpSpPr/>
            <p:nvPr/>
          </p:nvGrpSpPr>
          <p:grpSpPr>
            <a:xfrm>
              <a:off x="8343229" y="2125161"/>
              <a:ext cx="3526042" cy="1155202"/>
              <a:chOff x="8364071" y="2141672"/>
              <a:chExt cx="3526042" cy="1148373"/>
            </a:xfrm>
          </p:grpSpPr>
          <p:sp>
            <p:nvSpPr>
              <p:cNvPr id="94" name="Rectangle 17">
                <a:extLst>
                  <a:ext uri="{FF2B5EF4-FFF2-40B4-BE49-F238E27FC236}">
                    <a16:creationId xmlns:a16="http://schemas.microsoft.com/office/drawing/2014/main" id="{9F25AB01-DACD-8B41-9997-ADFD0DB7C017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4381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5" name="Rectangle 17">
                <a:extLst>
                  <a:ext uri="{FF2B5EF4-FFF2-40B4-BE49-F238E27FC236}">
                    <a16:creationId xmlns:a16="http://schemas.microsoft.com/office/drawing/2014/main" id="{2E98B433-C5EA-BE4F-BF42-ACE842EA78AF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042819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0448A6C-42DF-9D49-BF20-659F857C6587}"/>
                </a:ext>
              </a:extLst>
            </p:cNvPr>
            <p:cNvGrpSpPr/>
            <p:nvPr/>
          </p:nvGrpSpPr>
          <p:grpSpPr>
            <a:xfrm>
              <a:off x="10121153" y="3348940"/>
              <a:ext cx="607678" cy="1159447"/>
              <a:chOff x="8364071" y="2141672"/>
              <a:chExt cx="7900746" cy="1148370"/>
            </a:xfrm>
          </p:grpSpPr>
          <p:sp>
            <p:nvSpPr>
              <p:cNvPr id="92" name="Rectangle 17">
                <a:extLst>
                  <a:ext uri="{FF2B5EF4-FFF2-40B4-BE49-F238E27FC236}">
                    <a16:creationId xmlns:a16="http://schemas.microsoft.com/office/drawing/2014/main" id="{1ACA4CFA-ADC6-3346-8248-605611A328D1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6445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3" name="Rectangle 17">
                <a:extLst>
                  <a:ext uri="{FF2B5EF4-FFF2-40B4-BE49-F238E27FC236}">
                    <a16:creationId xmlns:a16="http://schemas.microsoft.com/office/drawing/2014/main" id="{4E3B0DA9-CF87-9844-BB67-A0EDA023B3E9}"/>
                  </a:ext>
                </a:extLst>
              </p:cNvPr>
              <p:cNvSpPr/>
              <p:nvPr/>
            </p:nvSpPr>
            <p:spPr>
              <a:xfrm flipV="1">
                <a:off x="8364071" y="2719825"/>
                <a:ext cx="7900746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2A828E-1AC8-ED44-9EE0-02F6F76567A4}"/>
                </a:ext>
              </a:extLst>
            </p:cNvPr>
            <p:cNvGrpSpPr/>
            <p:nvPr/>
          </p:nvGrpSpPr>
          <p:grpSpPr>
            <a:xfrm>
              <a:off x="10392355" y="3110562"/>
              <a:ext cx="1476916" cy="490290"/>
              <a:chOff x="8364071" y="2141672"/>
              <a:chExt cx="7971344" cy="1148373"/>
            </a:xfrm>
          </p:grpSpPr>
          <p:sp>
            <p:nvSpPr>
              <p:cNvPr id="90" name="Rectangle 17">
                <a:extLst>
                  <a:ext uri="{FF2B5EF4-FFF2-40B4-BE49-F238E27FC236}">
                    <a16:creationId xmlns:a16="http://schemas.microsoft.com/office/drawing/2014/main" id="{FC7E323E-C7AC-0940-B365-A3BDDBEE018E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1" name="Rectangle 17">
                <a:extLst>
                  <a:ext uri="{FF2B5EF4-FFF2-40B4-BE49-F238E27FC236}">
                    <a16:creationId xmlns:a16="http://schemas.microsoft.com/office/drawing/2014/main" id="{3A159222-C65C-2B4C-A4EA-E629B0D639A7}"/>
                  </a:ext>
                </a:extLst>
              </p:cNvPr>
              <p:cNvSpPr/>
              <p:nvPr/>
            </p:nvSpPr>
            <p:spPr>
              <a:xfrm flipV="1">
                <a:off x="8364071" y="2687133"/>
                <a:ext cx="7971344" cy="60291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D02514A-2501-CB4E-BCB4-03DD564D305B}"/>
                </a:ext>
              </a:extLst>
            </p:cNvPr>
            <p:cNvGrpSpPr/>
            <p:nvPr/>
          </p:nvGrpSpPr>
          <p:grpSpPr>
            <a:xfrm>
              <a:off x="10728831" y="4089688"/>
              <a:ext cx="1140440" cy="848068"/>
              <a:chOff x="8364071" y="2141672"/>
              <a:chExt cx="6155285" cy="1148366"/>
            </a:xfrm>
          </p:grpSpPr>
          <p:sp>
            <p:nvSpPr>
              <p:cNvPr id="88" name="Rectangle 17">
                <a:extLst>
                  <a:ext uri="{FF2B5EF4-FFF2-40B4-BE49-F238E27FC236}">
                    <a16:creationId xmlns:a16="http://schemas.microsoft.com/office/drawing/2014/main" id="{F150C46A-F2A0-F541-A310-570B608C3EF6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6155285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9" name="Rectangle 17">
                <a:extLst>
                  <a:ext uri="{FF2B5EF4-FFF2-40B4-BE49-F238E27FC236}">
                    <a16:creationId xmlns:a16="http://schemas.microsoft.com/office/drawing/2014/main" id="{07606E27-3D85-5445-A94E-FEC05FF4A2CB}"/>
                  </a:ext>
                </a:extLst>
              </p:cNvPr>
              <p:cNvSpPr/>
              <p:nvPr/>
            </p:nvSpPr>
            <p:spPr>
              <a:xfrm flipV="1">
                <a:off x="8364071" y="2708631"/>
                <a:ext cx="1128271" cy="58140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5542CDE-A722-0A48-B156-1A4D5EBF9F7C}"/>
                </a:ext>
              </a:extLst>
            </p:cNvPr>
            <p:cNvGrpSpPr/>
            <p:nvPr/>
          </p:nvGrpSpPr>
          <p:grpSpPr>
            <a:xfrm>
              <a:off x="10937875" y="4576039"/>
              <a:ext cx="931396" cy="729386"/>
              <a:chOff x="8364071" y="2141672"/>
              <a:chExt cx="7971344" cy="1148373"/>
            </a:xfrm>
          </p:grpSpPr>
          <p:sp>
            <p:nvSpPr>
              <p:cNvPr id="86" name="Rectangle 17">
                <a:extLst>
                  <a:ext uri="{FF2B5EF4-FFF2-40B4-BE49-F238E27FC236}">
                    <a16:creationId xmlns:a16="http://schemas.microsoft.com/office/drawing/2014/main" id="{B3D4B060-9329-964F-A7AA-A3DC39597E3A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" name="Rectangle 17">
                <a:extLst>
                  <a:ext uri="{FF2B5EF4-FFF2-40B4-BE49-F238E27FC236}">
                    <a16:creationId xmlns:a16="http://schemas.microsoft.com/office/drawing/2014/main" id="{BC9C3DCF-172B-9A43-85D5-BC9136CD8FD8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114102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6E39189-A0D3-324B-A053-006981C59D46}"/>
                </a:ext>
              </a:extLst>
            </p:cNvPr>
            <p:cNvGrpSpPr/>
            <p:nvPr/>
          </p:nvGrpSpPr>
          <p:grpSpPr>
            <a:xfrm>
              <a:off x="11068050" y="5058831"/>
              <a:ext cx="801221" cy="494244"/>
              <a:chOff x="8364071" y="2141672"/>
              <a:chExt cx="7971344" cy="1148373"/>
            </a:xfrm>
          </p:grpSpPr>
          <p:sp>
            <p:nvSpPr>
              <p:cNvPr id="84" name="Rectangle 17">
                <a:extLst>
                  <a:ext uri="{FF2B5EF4-FFF2-40B4-BE49-F238E27FC236}">
                    <a16:creationId xmlns:a16="http://schemas.microsoft.com/office/drawing/2014/main" id="{12462A36-5BCE-DE43-B501-F068A3567017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5" name="Rectangle 17">
                <a:extLst>
                  <a:ext uri="{FF2B5EF4-FFF2-40B4-BE49-F238E27FC236}">
                    <a16:creationId xmlns:a16="http://schemas.microsoft.com/office/drawing/2014/main" id="{8CE83B1F-3FE7-CA47-8993-3FEF96F5BF93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971344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5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36ADC5C-4E71-E644-9A7D-B559D3176EE5}"/>
              </a:ext>
            </a:extLst>
          </p:cNvPr>
          <p:cNvGrpSpPr/>
          <p:nvPr/>
        </p:nvGrpSpPr>
        <p:grpSpPr>
          <a:xfrm flipV="1">
            <a:off x="9756415" y="3560116"/>
            <a:ext cx="602932" cy="615018"/>
            <a:chOff x="8343229" y="2125161"/>
            <a:chExt cx="3526042" cy="3427914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6368728-7EA3-7C48-9F75-B51952C0E8D3}"/>
                </a:ext>
              </a:extLst>
            </p:cNvPr>
            <p:cNvGrpSpPr/>
            <p:nvPr/>
          </p:nvGrpSpPr>
          <p:grpSpPr>
            <a:xfrm>
              <a:off x="9386048" y="2625186"/>
              <a:ext cx="2483223" cy="1301355"/>
              <a:chOff x="8364071" y="2141672"/>
              <a:chExt cx="2483223" cy="1148373"/>
            </a:xfrm>
          </p:grpSpPr>
          <p:sp>
            <p:nvSpPr>
              <p:cNvPr id="140" name="Rectangle 17">
                <a:extLst>
                  <a:ext uri="{FF2B5EF4-FFF2-40B4-BE49-F238E27FC236}">
                    <a16:creationId xmlns:a16="http://schemas.microsoft.com/office/drawing/2014/main" id="{75426C3F-4ABB-E947-8335-E67E7D2B89C4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2483223" cy="58856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1" name="Rectangle 17">
                <a:extLst>
                  <a:ext uri="{FF2B5EF4-FFF2-40B4-BE49-F238E27FC236}">
                    <a16:creationId xmlns:a16="http://schemas.microsoft.com/office/drawing/2014/main" id="{94C453D7-5326-3342-A28A-3265086E5F25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35105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BD31B0D-F7F9-4F45-95C0-754B5F849692}"/>
                </a:ext>
              </a:extLst>
            </p:cNvPr>
            <p:cNvGrpSpPr/>
            <p:nvPr/>
          </p:nvGrpSpPr>
          <p:grpSpPr>
            <a:xfrm>
              <a:off x="8343229" y="2125161"/>
              <a:ext cx="3526042" cy="1155202"/>
              <a:chOff x="8364071" y="2141672"/>
              <a:chExt cx="3526042" cy="1148373"/>
            </a:xfrm>
          </p:grpSpPr>
          <p:sp>
            <p:nvSpPr>
              <p:cNvPr id="138" name="Rectangle 17">
                <a:extLst>
                  <a:ext uri="{FF2B5EF4-FFF2-40B4-BE49-F238E27FC236}">
                    <a16:creationId xmlns:a16="http://schemas.microsoft.com/office/drawing/2014/main" id="{879C5933-D375-E340-8AF2-632F4B563765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4381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9" name="Rectangle 17">
                <a:extLst>
                  <a:ext uri="{FF2B5EF4-FFF2-40B4-BE49-F238E27FC236}">
                    <a16:creationId xmlns:a16="http://schemas.microsoft.com/office/drawing/2014/main" id="{D17E762F-BF45-E047-B9B1-9717F2A0D41F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042819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BB61AA7-5B50-7242-8549-9437C13D9EC2}"/>
                </a:ext>
              </a:extLst>
            </p:cNvPr>
            <p:cNvGrpSpPr/>
            <p:nvPr/>
          </p:nvGrpSpPr>
          <p:grpSpPr>
            <a:xfrm>
              <a:off x="10121153" y="3348940"/>
              <a:ext cx="607678" cy="1159447"/>
              <a:chOff x="8364071" y="2141672"/>
              <a:chExt cx="7900746" cy="1148370"/>
            </a:xfrm>
          </p:grpSpPr>
          <p:sp>
            <p:nvSpPr>
              <p:cNvPr id="136" name="Rectangle 17">
                <a:extLst>
                  <a:ext uri="{FF2B5EF4-FFF2-40B4-BE49-F238E27FC236}">
                    <a16:creationId xmlns:a16="http://schemas.microsoft.com/office/drawing/2014/main" id="{7D6EE860-E89C-B94A-A013-08630D7A8DC2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6445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7" name="Rectangle 17">
                <a:extLst>
                  <a:ext uri="{FF2B5EF4-FFF2-40B4-BE49-F238E27FC236}">
                    <a16:creationId xmlns:a16="http://schemas.microsoft.com/office/drawing/2014/main" id="{C3B1085A-CB5A-FD4A-97C8-891FF4CF072B}"/>
                  </a:ext>
                </a:extLst>
              </p:cNvPr>
              <p:cNvSpPr/>
              <p:nvPr/>
            </p:nvSpPr>
            <p:spPr>
              <a:xfrm flipV="1">
                <a:off x="8364071" y="2719825"/>
                <a:ext cx="7900746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3EA7288-CED9-F94E-9B95-439CD6C982BD}"/>
                </a:ext>
              </a:extLst>
            </p:cNvPr>
            <p:cNvGrpSpPr/>
            <p:nvPr/>
          </p:nvGrpSpPr>
          <p:grpSpPr>
            <a:xfrm>
              <a:off x="10392355" y="3110562"/>
              <a:ext cx="1476916" cy="490290"/>
              <a:chOff x="8364071" y="2141672"/>
              <a:chExt cx="7971344" cy="1148373"/>
            </a:xfrm>
          </p:grpSpPr>
          <p:sp>
            <p:nvSpPr>
              <p:cNvPr id="134" name="Rectangle 17">
                <a:extLst>
                  <a:ext uri="{FF2B5EF4-FFF2-40B4-BE49-F238E27FC236}">
                    <a16:creationId xmlns:a16="http://schemas.microsoft.com/office/drawing/2014/main" id="{18B70086-3464-494C-B21C-65245FD5324A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5" name="Rectangle 17">
                <a:extLst>
                  <a:ext uri="{FF2B5EF4-FFF2-40B4-BE49-F238E27FC236}">
                    <a16:creationId xmlns:a16="http://schemas.microsoft.com/office/drawing/2014/main" id="{E86D60A2-936D-AB49-AB4C-FBA5A23CDA59}"/>
                  </a:ext>
                </a:extLst>
              </p:cNvPr>
              <p:cNvSpPr/>
              <p:nvPr/>
            </p:nvSpPr>
            <p:spPr>
              <a:xfrm flipV="1">
                <a:off x="8364071" y="2687133"/>
                <a:ext cx="7971344" cy="60291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9496DD5-A222-764B-BE9A-68B10C98FB58}"/>
                </a:ext>
              </a:extLst>
            </p:cNvPr>
            <p:cNvGrpSpPr/>
            <p:nvPr/>
          </p:nvGrpSpPr>
          <p:grpSpPr>
            <a:xfrm>
              <a:off x="10728831" y="4089688"/>
              <a:ext cx="1140440" cy="848068"/>
              <a:chOff x="8364071" y="2141672"/>
              <a:chExt cx="6155285" cy="1148366"/>
            </a:xfrm>
          </p:grpSpPr>
          <p:sp>
            <p:nvSpPr>
              <p:cNvPr id="132" name="Rectangle 17">
                <a:extLst>
                  <a:ext uri="{FF2B5EF4-FFF2-40B4-BE49-F238E27FC236}">
                    <a16:creationId xmlns:a16="http://schemas.microsoft.com/office/drawing/2014/main" id="{46B7AAE5-CCF3-5442-93D9-71283A46D605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6155285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3" name="Rectangle 17">
                <a:extLst>
                  <a:ext uri="{FF2B5EF4-FFF2-40B4-BE49-F238E27FC236}">
                    <a16:creationId xmlns:a16="http://schemas.microsoft.com/office/drawing/2014/main" id="{3AF200AE-CA0A-A74E-BC8D-29505B2A9E5A}"/>
                  </a:ext>
                </a:extLst>
              </p:cNvPr>
              <p:cNvSpPr/>
              <p:nvPr/>
            </p:nvSpPr>
            <p:spPr>
              <a:xfrm flipV="1">
                <a:off x="8364071" y="2708631"/>
                <a:ext cx="1128271" cy="58140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76EFDF1-C788-574A-865E-1A2E94DCF029}"/>
                </a:ext>
              </a:extLst>
            </p:cNvPr>
            <p:cNvGrpSpPr/>
            <p:nvPr/>
          </p:nvGrpSpPr>
          <p:grpSpPr>
            <a:xfrm>
              <a:off x="10937875" y="4576039"/>
              <a:ext cx="931396" cy="729386"/>
              <a:chOff x="8364071" y="2141672"/>
              <a:chExt cx="7971344" cy="1148373"/>
            </a:xfrm>
          </p:grpSpPr>
          <p:sp>
            <p:nvSpPr>
              <p:cNvPr id="130" name="Rectangle 17">
                <a:extLst>
                  <a:ext uri="{FF2B5EF4-FFF2-40B4-BE49-F238E27FC236}">
                    <a16:creationId xmlns:a16="http://schemas.microsoft.com/office/drawing/2014/main" id="{7F6A04A1-DCD9-DF41-8D2D-7B5D48953766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1" name="Rectangle 17">
                <a:extLst>
                  <a:ext uri="{FF2B5EF4-FFF2-40B4-BE49-F238E27FC236}">
                    <a16:creationId xmlns:a16="http://schemas.microsoft.com/office/drawing/2014/main" id="{8451BE09-E282-C542-9914-774CBA609C79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114102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FED1BF6-374C-B14E-8B61-C660B0A19D79}"/>
                </a:ext>
              </a:extLst>
            </p:cNvPr>
            <p:cNvGrpSpPr/>
            <p:nvPr/>
          </p:nvGrpSpPr>
          <p:grpSpPr>
            <a:xfrm>
              <a:off x="11068050" y="5058831"/>
              <a:ext cx="801221" cy="494244"/>
              <a:chOff x="8364071" y="2141672"/>
              <a:chExt cx="7971344" cy="1148373"/>
            </a:xfrm>
          </p:grpSpPr>
          <p:sp>
            <p:nvSpPr>
              <p:cNvPr id="128" name="Rectangle 17">
                <a:extLst>
                  <a:ext uri="{FF2B5EF4-FFF2-40B4-BE49-F238E27FC236}">
                    <a16:creationId xmlns:a16="http://schemas.microsoft.com/office/drawing/2014/main" id="{7346E3DC-BEDD-F244-A11B-AA9CF9F2420F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29" name="Rectangle 17">
                <a:extLst>
                  <a:ext uri="{FF2B5EF4-FFF2-40B4-BE49-F238E27FC236}">
                    <a16:creationId xmlns:a16="http://schemas.microsoft.com/office/drawing/2014/main" id="{433367D3-3319-6A47-9B75-F1477A4FFA49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971344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accent2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5B6EE5C-5DC5-CB4F-8F94-90F485296E6D}"/>
              </a:ext>
            </a:extLst>
          </p:cNvPr>
          <p:cNvGrpSpPr/>
          <p:nvPr/>
        </p:nvGrpSpPr>
        <p:grpSpPr>
          <a:xfrm>
            <a:off x="9364367" y="2830610"/>
            <a:ext cx="602932" cy="615018"/>
            <a:chOff x="8343229" y="2125161"/>
            <a:chExt cx="3526042" cy="3427914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A57C4F53-A937-7642-A759-B8F95DA08101}"/>
                </a:ext>
              </a:extLst>
            </p:cNvPr>
            <p:cNvGrpSpPr/>
            <p:nvPr/>
          </p:nvGrpSpPr>
          <p:grpSpPr>
            <a:xfrm>
              <a:off x="9386048" y="2625186"/>
              <a:ext cx="2483223" cy="1301355"/>
              <a:chOff x="8364071" y="2141672"/>
              <a:chExt cx="2483223" cy="1148373"/>
            </a:xfrm>
          </p:grpSpPr>
          <p:sp>
            <p:nvSpPr>
              <p:cNvPr id="186" name="Rectangle 17">
                <a:extLst>
                  <a:ext uri="{FF2B5EF4-FFF2-40B4-BE49-F238E27FC236}">
                    <a16:creationId xmlns:a16="http://schemas.microsoft.com/office/drawing/2014/main" id="{AAF8E100-AC82-8745-B7D4-73EBDCD2F717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2483223" cy="58856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87" name="Rectangle 17">
                <a:extLst>
                  <a:ext uri="{FF2B5EF4-FFF2-40B4-BE49-F238E27FC236}">
                    <a16:creationId xmlns:a16="http://schemas.microsoft.com/office/drawing/2014/main" id="{2FCD05E0-51AB-1943-A0F5-68F7FA82D184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35105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9F768B1-8DEA-3240-BB18-80BC1AA51596}"/>
                </a:ext>
              </a:extLst>
            </p:cNvPr>
            <p:cNvGrpSpPr/>
            <p:nvPr/>
          </p:nvGrpSpPr>
          <p:grpSpPr>
            <a:xfrm>
              <a:off x="8343229" y="2125161"/>
              <a:ext cx="3526042" cy="1155202"/>
              <a:chOff x="8364071" y="2141672"/>
              <a:chExt cx="3526042" cy="1148373"/>
            </a:xfrm>
          </p:grpSpPr>
          <p:sp>
            <p:nvSpPr>
              <p:cNvPr id="184" name="Rectangle 17">
                <a:extLst>
                  <a:ext uri="{FF2B5EF4-FFF2-40B4-BE49-F238E27FC236}">
                    <a16:creationId xmlns:a16="http://schemas.microsoft.com/office/drawing/2014/main" id="{A3797B6D-D56C-9F4F-A5CB-29ED66935E84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4381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85" name="Rectangle 17">
                <a:extLst>
                  <a:ext uri="{FF2B5EF4-FFF2-40B4-BE49-F238E27FC236}">
                    <a16:creationId xmlns:a16="http://schemas.microsoft.com/office/drawing/2014/main" id="{7ADF348A-3505-A041-A84E-B7516104D131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042819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183E9B1-921C-FE44-8210-2EDA26224275}"/>
                </a:ext>
              </a:extLst>
            </p:cNvPr>
            <p:cNvGrpSpPr/>
            <p:nvPr/>
          </p:nvGrpSpPr>
          <p:grpSpPr>
            <a:xfrm>
              <a:off x="10121153" y="3348940"/>
              <a:ext cx="607678" cy="1159447"/>
              <a:chOff x="8364071" y="2141672"/>
              <a:chExt cx="7900746" cy="1148370"/>
            </a:xfrm>
          </p:grpSpPr>
          <p:sp>
            <p:nvSpPr>
              <p:cNvPr id="182" name="Rectangle 17">
                <a:extLst>
                  <a:ext uri="{FF2B5EF4-FFF2-40B4-BE49-F238E27FC236}">
                    <a16:creationId xmlns:a16="http://schemas.microsoft.com/office/drawing/2014/main" id="{7D059706-A602-244E-A3C8-39691B9E6B0F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3526042" cy="586445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83" name="Rectangle 17">
                <a:extLst>
                  <a:ext uri="{FF2B5EF4-FFF2-40B4-BE49-F238E27FC236}">
                    <a16:creationId xmlns:a16="http://schemas.microsoft.com/office/drawing/2014/main" id="{E0F05793-E19A-9942-83FC-184864C77B6E}"/>
                  </a:ext>
                </a:extLst>
              </p:cNvPr>
              <p:cNvSpPr/>
              <p:nvPr/>
            </p:nvSpPr>
            <p:spPr>
              <a:xfrm flipV="1">
                <a:off x="8364071" y="2719825"/>
                <a:ext cx="7900746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9F4A433-0BB5-0D4E-A34E-0221BB05A18E}"/>
                </a:ext>
              </a:extLst>
            </p:cNvPr>
            <p:cNvGrpSpPr/>
            <p:nvPr/>
          </p:nvGrpSpPr>
          <p:grpSpPr>
            <a:xfrm>
              <a:off x="10392355" y="3110562"/>
              <a:ext cx="1476916" cy="490290"/>
              <a:chOff x="8364071" y="2141672"/>
              <a:chExt cx="7971344" cy="1148373"/>
            </a:xfrm>
          </p:grpSpPr>
          <p:sp>
            <p:nvSpPr>
              <p:cNvPr id="180" name="Rectangle 17">
                <a:extLst>
                  <a:ext uri="{FF2B5EF4-FFF2-40B4-BE49-F238E27FC236}">
                    <a16:creationId xmlns:a16="http://schemas.microsoft.com/office/drawing/2014/main" id="{800A97D6-C0E7-394A-B3DA-096A5D4EAA58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81" name="Rectangle 17">
                <a:extLst>
                  <a:ext uri="{FF2B5EF4-FFF2-40B4-BE49-F238E27FC236}">
                    <a16:creationId xmlns:a16="http://schemas.microsoft.com/office/drawing/2014/main" id="{798832FE-63B2-5D47-8DCC-B6F38577A86A}"/>
                  </a:ext>
                </a:extLst>
              </p:cNvPr>
              <p:cNvSpPr/>
              <p:nvPr/>
            </p:nvSpPr>
            <p:spPr>
              <a:xfrm flipV="1">
                <a:off x="8364071" y="2687133"/>
                <a:ext cx="7971344" cy="602912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E463E66-61C7-444C-8792-8C9EF4B73A85}"/>
                </a:ext>
              </a:extLst>
            </p:cNvPr>
            <p:cNvGrpSpPr/>
            <p:nvPr/>
          </p:nvGrpSpPr>
          <p:grpSpPr>
            <a:xfrm>
              <a:off x="10728831" y="4089688"/>
              <a:ext cx="1140440" cy="848068"/>
              <a:chOff x="8364071" y="2141672"/>
              <a:chExt cx="6155285" cy="1148366"/>
            </a:xfrm>
          </p:grpSpPr>
          <p:sp>
            <p:nvSpPr>
              <p:cNvPr id="178" name="Rectangle 17">
                <a:extLst>
                  <a:ext uri="{FF2B5EF4-FFF2-40B4-BE49-F238E27FC236}">
                    <a16:creationId xmlns:a16="http://schemas.microsoft.com/office/drawing/2014/main" id="{BD09DBE6-ECE0-904D-82BC-FD570823362C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6155285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9" name="Rectangle 17">
                <a:extLst>
                  <a:ext uri="{FF2B5EF4-FFF2-40B4-BE49-F238E27FC236}">
                    <a16:creationId xmlns:a16="http://schemas.microsoft.com/office/drawing/2014/main" id="{77B62A46-185D-E04E-9385-DC903989FDDC}"/>
                  </a:ext>
                </a:extLst>
              </p:cNvPr>
              <p:cNvSpPr/>
              <p:nvPr/>
            </p:nvSpPr>
            <p:spPr>
              <a:xfrm flipV="1">
                <a:off x="8364071" y="2708631"/>
                <a:ext cx="1128271" cy="58140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394521F-FB03-204A-A7E6-858474A32D35}"/>
                </a:ext>
              </a:extLst>
            </p:cNvPr>
            <p:cNvGrpSpPr/>
            <p:nvPr/>
          </p:nvGrpSpPr>
          <p:grpSpPr>
            <a:xfrm>
              <a:off x="10937875" y="4576039"/>
              <a:ext cx="931396" cy="729386"/>
              <a:chOff x="8364071" y="2141672"/>
              <a:chExt cx="7971344" cy="1148373"/>
            </a:xfrm>
          </p:grpSpPr>
          <p:sp>
            <p:nvSpPr>
              <p:cNvPr id="176" name="Rectangle 17">
                <a:extLst>
                  <a:ext uri="{FF2B5EF4-FFF2-40B4-BE49-F238E27FC236}">
                    <a16:creationId xmlns:a16="http://schemas.microsoft.com/office/drawing/2014/main" id="{21D53A9C-E559-5F40-9E8B-E7EEBA4B5FBC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7" name="Rectangle 17">
                <a:extLst>
                  <a:ext uri="{FF2B5EF4-FFF2-40B4-BE49-F238E27FC236}">
                    <a16:creationId xmlns:a16="http://schemas.microsoft.com/office/drawing/2014/main" id="{D925399D-638F-F046-913F-5E6956A0133C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1114102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4C4703F4-6779-864C-91F1-CB50C4A1D791}"/>
                </a:ext>
              </a:extLst>
            </p:cNvPr>
            <p:cNvGrpSpPr/>
            <p:nvPr/>
          </p:nvGrpSpPr>
          <p:grpSpPr>
            <a:xfrm>
              <a:off x="11068050" y="5058831"/>
              <a:ext cx="801221" cy="494244"/>
              <a:chOff x="8364071" y="2141672"/>
              <a:chExt cx="7971344" cy="1148373"/>
            </a:xfrm>
          </p:grpSpPr>
          <p:sp>
            <p:nvSpPr>
              <p:cNvPr id="174" name="Rectangle 17">
                <a:extLst>
                  <a:ext uri="{FF2B5EF4-FFF2-40B4-BE49-F238E27FC236}">
                    <a16:creationId xmlns:a16="http://schemas.microsoft.com/office/drawing/2014/main" id="{1FE38A07-E260-9A48-88BA-59828141ED1E}"/>
                  </a:ext>
                </a:extLst>
              </p:cNvPr>
              <p:cNvSpPr/>
              <p:nvPr/>
            </p:nvSpPr>
            <p:spPr>
              <a:xfrm>
                <a:off x="8364071" y="2141672"/>
                <a:ext cx="7971344" cy="570216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5" name="Rectangle 17">
                <a:extLst>
                  <a:ext uri="{FF2B5EF4-FFF2-40B4-BE49-F238E27FC236}">
                    <a16:creationId xmlns:a16="http://schemas.microsoft.com/office/drawing/2014/main" id="{FD992B97-67FD-224F-AEFF-27118EA83A54}"/>
                  </a:ext>
                </a:extLst>
              </p:cNvPr>
              <p:cNvSpPr/>
              <p:nvPr/>
            </p:nvSpPr>
            <p:spPr>
              <a:xfrm flipV="1">
                <a:off x="8364071" y="2719828"/>
                <a:ext cx="7971344" cy="570217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5482" h="183614">
                    <a:moveTo>
                      <a:pt x="0" y="183614"/>
                    </a:moveTo>
                    <a:lnTo>
                      <a:pt x="0" y="0"/>
                    </a:ln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rgbClr val="FFC000"/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accent6"/>
                  </a:solidFill>
                </a:endParaRPr>
              </a:p>
            </p:txBody>
          </p:sp>
        </p:grp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B70CD808-C1FE-4A4E-BB3C-4CEB47754EA5}"/>
              </a:ext>
            </a:extLst>
          </p:cNvPr>
          <p:cNvSpPr txBox="1"/>
          <p:nvPr/>
        </p:nvSpPr>
        <p:spPr>
          <a:xfrm>
            <a:off x="323632" y="4292545"/>
            <a:ext cx="18836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Alignment sites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(each column of the MSA)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D43E1B1-4562-3A47-85B0-BE30AF64B5F4}"/>
              </a:ext>
            </a:extLst>
          </p:cNvPr>
          <p:cNvSpPr txBox="1"/>
          <p:nvPr/>
        </p:nvSpPr>
        <p:spPr>
          <a:xfrm>
            <a:off x="2263532" y="4292545"/>
            <a:ext cx="25469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Substitution model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(explains how sequences evolve)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F4FE2DE-9C5A-9B4F-961E-450B49E7486C}"/>
              </a:ext>
            </a:extLst>
          </p:cNvPr>
          <p:cNvSpPr txBox="1"/>
          <p:nvPr/>
        </p:nvSpPr>
        <p:spPr>
          <a:xfrm>
            <a:off x="8875776" y="4475144"/>
            <a:ext cx="300278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Repeat process over tree space, for all sites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(containing trees with different topologies)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D16B379-FBDD-8F41-8A56-01A72E201606}"/>
              </a:ext>
            </a:extLst>
          </p:cNvPr>
          <p:cNvSpPr txBox="1"/>
          <p:nvPr/>
        </p:nvSpPr>
        <p:spPr>
          <a:xfrm>
            <a:off x="5096884" y="4894343"/>
            <a:ext cx="33702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sequences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given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(tree topology + substitution model)</a:t>
            </a:r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4EA5BA9A-C917-0D42-B155-FF69FEC7FEB4}"/>
              </a:ext>
            </a:extLst>
          </p:cNvPr>
          <p:cNvGrpSpPr/>
          <p:nvPr/>
        </p:nvGrpSpPr>
        <p:grpSpPr>
          <a:xfrm>
            <a:off x="7011384" y="3061138"/>
            <a:ext cx="1195426" cy="1200329"/>
            <a:chOff x="6606334" y="3439063"/>
            <a:chExt cx="1195426" cy="1200329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7B9EE395-172A-7649-BEE9-AFBDACB683D6}"/>
                </a:ext>
              </a:extLst>
            </p:cNvPr>
            <p:cNvGrpSpPr/>
            <p:nvPr/>
          </p:nvGrpSpPr>
          <p:grpSpPr>
            <a:xfrm>
              <a:off x="6654147" y="3439063"/>
              <a:ext cx="1147613" cy="1200329"/>
              <a:chOff x="6137537" y="2723880"/>
              <a:chExt cx="1147613" cy="1200329"/>
            </a:xfrm>
          </p:grpSpPr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AB4F14B4-A9D7-0044-B3B3-FBC79861F5A2}"/>
                  </a:ext>
                </a:extLst>
              </p:cNvPr>
              <p:cNvSpPr txBox="1"/>
              <p:nvPr/>
            </p:nvSpPr>
            <p:spPr>
              <a:xfrm>
                <a:off x="7009492" y="2723880"/>
                <a:ext cx="2756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0BA666E-CF2E-BF4F-9C00-1C1ED0D340B0}"/>
                  </a:ext>
                </a:extLst>
              </p:cNvPr>
              <p:cNvGrpSpPr/>
              <p:nvPr/>
            </p:nvGrpSpPr>
            <p:grpSpPr>
              <a:xfrm>
                <a:off x="6137537" y="2846853"/>
                <a:ext cx="932806" cy="951502"/>
                <a:chOff x="8343229" y="2125161"/>
                <a:chExt cx="3526042" cy="3427914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50547B7B-EBC7-C14C-8AA3-D59623B1DA5D}"/>
                    </a:ext>
                  </a:extLst>
                </p:cNvPr>
                <p:cNvGrpSpPr/>
                <p:nvPr/>
              </p:nvGrpSpPr>
              <p:grpSpPr>
                <a:xfrm>
                  <a:off x="9386048" y="2625186"/>
                  <a:ext cx="2483223" cy="1301355"/>
                  <a:chOff x="8364071" y="2141672"/>
                  <a:chExt cx="2483223" cy="1148373"/>
                </a:xfrm>
              </p:grpSpPr>
              <p:sp>
                <p:nvSpPr>
                  <p:cNvPr id="267" name="Rectangle 17">
                    <a:extLst>
                      <a:ext uri="{FF2B5EF4-FFF2-40B4-BE49-F238E27FC236}">
                        <a16:creationId xmlns:a16="http://schemas.microsoft.com/office/drawing/2014/main" id="{ADF66864-3DD3-B544-825B-696CDC20C8C1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2483223" cy="58856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8" name="Rectangle 17">
                    <a:extLst>
                      <a:ext uri="{FF2B5EF4-FFF2-40B4-BE49-F238E27FC236}">
                        <a16:creationId xmlns:a16="http://schemas.microsoft.com/office/drawing/2014/main" id="{4A9B7795-10C2-5B46-A036-EEC301471EC8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35105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DDFBC61A-FB5B-9F4B-8BDB-7110B1F981BA}"/>
                    </a:ext>
                  </a:extLst>
                </p:cNvPr>
                <p:cNvGrpSpPr/>
                <p:nvPr/>
              </p:nvGrpSpPr>
              <p:grpSpPr>
                <a:xfrm>
                  <a:off x="8343229" y="2125161"/>
                  <a:ext cx="3526042" cy="1155202"/>
                  <a:chOff x="8364071" y="2141672"/>
                  <a:chExt cx="3526042" cy="1148373"/>
                </a:xfrm>
              </p:grpSpPr>
              <p:sp>
                <p:nvSpPr>
                  <p:cNvPr id="265" name="Rectangle 17">
                    <a:extLst>
                      <a:ext uri="{FF2B5EF4-FFF2-40B4-BE49-F238E27FC236}">
                        <a16:creationId xmlns:a16="http://schemas.microsoft.com/office/drawing/2014/main" id="{18068D67-0053-4047-A9DF-1A41799856E9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4381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6" name="Rectangle 17">
                    <a:extLst>
                      <a:ext uri="{FF2B5EF4-FFF2-40B4-BE49-F238E27FC236}">
                        <a16:creationId xmlns:a16="http://schemas.microsoft.com/office/drawing/2014/main" id="{B8E0E070-ED7A-2542-AE75-3DF8436DD132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042819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06D4DC99-6311-4247-888E-2E1E626EBDF8}"/>
                    </a:ext>
                  </a:extLst>
                </p:cNvPr>
                <p:cNvGrpSpPr/>
                <p:nvPr/>
              </p:nvGrpSpPr>
              <p:grpSpPr>
                <a:xfrm>
                  <a:off x="10121153" y="3348940"/>
                  <a:ext cx="607678" cy="1159447"/>
                  <a:chOff x="8364071" y="2141672"/>
                  <a:chExt cx="7900746" cy="1148370"/>
                </a:xfrm>
              </p:grpSpPr>
              <p:sp>
                <p:nvSpPr>
                  <p:cNvPr id="263" name="Rectangle 17">
                    <a:extLst>
                      <a:ext uri="{FF2B5EF4-FFF2-40B4-BE49-F238E27FC236}">
                        <a16:creationId xmlns:a16="http://schemas.microsoft.com/office/drawing/2014/main" id="{A37736DB-90A7-B34D-89D1-ECF565CB5AE0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6445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4" name="Rectangle 17">
                    <a:extLst>
                      <a:ext uri="{FF2B5EF4-FFF2-40B4-BE49-F238E27FC236}">
                        <a16:creationId xmlns:a16="http://schemas.microsoft.com/office/drawing/2014/main" id="{07CAA92B-B51E-4E46-92D6-44956681A4D8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5"/>
                    <a:ext cx="7900746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2D2C9852-9D44-2441-B00B-89F06F15B1FA}"/>
                    </a:ext>
                  </a:extLst>
                </p:cNvPr>
                <p:cNvGrpSpPr/>
                <p:nvPr/>
              </p:nvGrpSpPr>
              <p:grpSpPr>
                <a:xfrm>
                  <a:off x="10392355" y="3110562"/>
                  <a:ext cx="1476916" cy="490290"/>
                  <a:chOff x="8364071" y="2141672"/>
                  <a:chExt cx="7971344" cy="1148373"/>
                </a:xfrm>
              </p:grpSpPr>
              <p:sp>
                <p:nvSpPr>
                  <p:cNvPr id="261" name="Rectangle 17">
                    <a:extLst>
                      <a:ext uri="{FF2B5EF4-FFF2-40B4-BE49-F238E27FC236}">
                        <a16:creationId xmlns:a16="http://schemas.microsoft.com/office/drawing/2014/main" id="{8AB32D7B-2E20-4542-ACEE-5487B3966338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2" name="Rectangle 17">
                    <a:extLst>
                      <a:ext uri="{FF2B5EF4-FFF2-40B4-BE49-F238E27FC236}">
                        <a16:creationId xmlns:a16="http://schemas.microsoft.com/office/drawing/2014/main" id="{EC02F9E1-4989-6148-8452-CC6D27F85CCA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687133"/>
                    <a:ext cx="7971344" cy="60291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3245C4A9-CBAC-744C-8120-D49E43EBCEBE}"/>
                    </a:ext>
                  </a:extLst>
                </p:cNvPr>
                <p:cNvGrpSpPr/>
                <p:nvPr/>
              </p:nvGrpSpPr>
              <p:grpSpPr>
                <a:xfrm>
                  <a:off x="10728831" y="4089688"/>
                  <a:ext cx="1140440" cy="848068"/>
                  <a:chOff x="8364071" y="2141672"/>
                  <a:chExt cx="6155285" cy="1148366"/>
                </a:xfrm>
              </p:grpSpPr>
              <p:sp>
                <p:nvSpPr>
                  <p:cNvPr id="259" name="Rectangle 17">
                    <a:extLst>
                      <a:ext uri="{FF2B5EF4-FFF2-40B4-BE49-F238E27FC236}">
                        <a16:creationId xmlns:a16="http://schemas.microsoft.com/office/drawing/2014/main" id="{7B7BD1A9-2606-F44E-8A11-0ED404E4415F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6155285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0" name="Rectangle 17">
                    <a:extLst>
                      <a:ext uri="{FF2B5EF4-FFF2-40B4-BE49-F238E27FC236}">
                        <a16:creationId xmlns:a16="http://schemas.microsoft.com/office/drawing/2014/main" id="{6C4144F9-5405-B24D-9BAE-E09F24BDD91C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08631"/>
                    <a:ext cx="1128271" cy="58140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588B387E-D8C8-0543-919E-09722E35A0C8}"/>
                    </a:ext>
                  </a:extLst>
                </p:cNvPr>
                <p:cNvGrpSpPr/>
                <p:nvPr/>
              </p:nvGrpSpPr>
              <p:grpSpPr>
                <a:xfrm>
                  <a:off x="10937875" y="4576039"/>
                  <a:ext cx="931396" cy="729386"/>
                  <a:chOff x="8364071" y="2141672"/>
                  <a:chExt cx="7971344" cy="1148373"/>
                </a:xfrm>
              </p:grpSpPr>
              <p:sp>
                <p:nvSpPr>
                  <p:cNvPr id="257" name="Rectangle 17">
                    <a:extLst>
                      <a:ext uri="{FF2B5EF4-FFF2-40B4-BE49-F238E27FC236}">
                        <a16:creationId xmlns:a16="http://schemas.microsoft.com/office/drawing/2014/main" id="{8C1BF9C8-C1CB-B543-8A6F-C111B04164EE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58" name="Rectangle 17">
                    <a:extLst>
                      <a:ext uri="{FF2B5EF4-FFF2-40B4-BE49-F238E27FC236}">
                        <a16:creationId xmlns:a16="http://schemas.microsoft.com/office/drawing/2014/main" id="{40356EF8-D248-6942-BC39-DE1D70339C8D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114102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8E92063A-6799-8147-8D97-7A65D79B4434}"/>
                    </a:ext>
                  </a:extLst>
                </p:cNvPr>
                <p:cNvGrpSpPr/>
                <p:nvPr/>
              </p:nvGrpSpPr>
              <p:grpSpPr>
                <a:xfrm>
                  <a:off x="11068050" y="5058831"/>
                  <a:ext cx="801221" cy="494244"/>
                  <a:chOff x="8364071" y="2141672"/>
                  <a:chExt cx="7971344" cy="1148373"/>
                </a:xfrm>
              </p:grpSpPr>
              <p:sp>
                <p:nvSpPr>
                  <p:cNvPr id="255" name="Rectangle 17">
                    <a:extLst>
                      <a:ext uri="{FF2B5EF4-FFF2-40B4-BE49-F238E27FC236}">
                        <a16:creationId xmlns:a16="http://schemas.microsoft.com/office/drawing/2014/main" id="{D58BD76E-0FB9-F74B-9CB6-43C6E1605CFE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56" name="Rectangle 17">
                    <a:extLst>
                      <a:ext uri="{FF2B5EF4-FFF2-40B4-BE49-F238E27FC236}">
                        <a16:creationId xmlns:a16="http://schemas.microsoft.com/office/drawing/2014/main" id="{CB7C6364-A9F9-E04E-ADB1-5B1FA50494A1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971344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</p:grpSp>
        </p:grp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3877AA5-AB3B-F443-990F-A3AE85511FB8}"/>
                </a:ext>
              </a:extLst>
            </p:cNvPr>
            <p:cNvSpPr>
              <a:spLocks/>
            </p:cNvSpPr>
            <p:nvPr/>
          </p:nvSpPr>
          <p:spPr>
            <a:xfrm flipH="1">
              <a:off x="7330628" y="4392046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3E5CACDA-31AC-4B46-9991-2EC8841E89FA}"/>
                </a:ext>
              </a:extLst>
            </p:cNvPr>
            <p:cNvSpPr>
              <a:spLocks/>
            </p:cNvSpPr>
            <p:nvPr/>
          </p:nvSpPr>
          <p:spPr>
            <a:xfrm flipH="1">
              <a:off x="7288083" y="4300606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D280FF2-C716-4047-AB9F-3080D90C7F42}"/>
                </a:ext>
              </a:extLst>
            </p:cNvPr>
            <p:cNvSpPr>
              <a:spLocks/>
            </p:cNvSpPr>
            <p:nvPr/>
          </p:nvSpPr>
          <p:spPr>
            <a:xfrm flipH="1">
              <a:off x="7232745" y="417857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7B1B320-1F52-C64A-92D7-64FEA1928A95}"/>
                </a:ext>
              </a:extLst>
            </p:cNvPr>
            <p:cNvSpPr>
              <a:spLocks/>
            </p:cNvSpPr>
            <p:nvPr/>
          </p:nvSpPr>
          <p:spPr>
            <a:xfrm flipH="1">
              <a:off x="7077055" y="400938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A1B6A3D1-FF02-3A4A-A518-1B1BDA8F3323}"/>
                </a:ext>
              </a:extLst>
            </p:cNvPr>
            <p:cNvSpPr>
              <a:spLocks/>
            </p:cNvSpPr>
            <p:nvPr/>
          </p:nvSpPr>
          <p:spPr>
            <a:xfrm flipH="1">
              <a:off x="7147655" y="3855553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318358CB-3834-344D-A1C7-E81A4767095E}"/>
                </a:ext>
              </a:extLst>
            </p:cNvPr>
            <p:cNvSpPr>
              <a:spLocks/>
            </p:cNvSpPr>
            <p:nvPr/>
          </p:nvSpPr>
          <p:spPr>
            <a:xfrm flipH="1">
              <a:off x="6880955" y="3833328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4E91334-873D-7F45-A82B-DA9E306C7B51}"/>
                </a:ext>
              </a:extLst>
            </p:cNvPr>
            <p:cNvSpPr>
              <a:spLocks/>
            </p:cNvSpPr>
            <p:nvPr/>
          </p:nvSpPr>
          <p:spPr>
            <a:xfrm flipH="1">
              <a:off x="6606334" y="367345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0D5044E-FC47-AD4D-AA34-4BC92CD08BD9}"/>
              </a:ext>
            </a:extLst>
          </p:cNvPr>
          <p:cNvGrpSpPr/>
          <p:nvPr/>
        </p:nvGrpSpPr>
        <p:grpSpPr>
          <a:xfrm>
            <a:off x="5480947" y="2997467"/>
            <a:ext cx="1187770" cy="1200329"/>
            <a:chOff x="4707951" y="3191717"/>
            <a:chExt cx="1187770" cy="1200329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0208D40-38B2-4948-B2B3-E105E862EDE5}"/>
                </a:ext>
              </a:extLst>
            </p:cNvPr>
            <p:cNvGrpSpPr/>
            <p:nvPr/>
          </p:nvGrpSpPr>
          <p:grpSpPr>
            <a:xfrm>
              <a:off x="4754793" y="3191717"/>
              <a:ext cx="1140928" cy="1200329"/>
              <a:chOff x="4556454" y="3191717"/>
              <a:chExt cx="1140928" cy="1200329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1AB371E8-03C2-7D49-AA8F-305B09C59808}"/>
                  </a:ext>
                </a:extLst>
              </p:cNvPr>
              <p:cNvGrpSpPr/>
              <p:nvPr/>
            </p:nvGrpSpPr>
            <p:grpSpPr>
              <a:xfrm>
                <a:off x="4556454" y="3316758"/>
                <a:ext cx="932806" cy="951502"/>
                <a:chOff x="8343229" y="2125161"/>
                <a:chExt cx="3526042" cy="3427914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6F4C04FF-C27F-DD44-933D-D0703DE041C8}"/>
                    </a:ext>
                  </a:extLst>
                </p:cNvPr>
                <p:cNvGrpSpPr/>
                <p:nvPr/>
              </p:nvGrpSpPr>
              <p:grpSpPr>
                <a:xfrm>
                  <a:off x="9386048" y="2625186"/>
                  <a:ext cx="2483223" cy="1301355"/>
                  <a:chOff x="8364071" y="2141672"/>
                  <a:chExt cx="2483223" cy="1148373"/>
                </a:xfrm>
              </p:grpSpPr>
              <p:sp>
                <p:nvSpPr>
                  <p:cNvPr id="162" name="Rectangle 17">
                    <a:extLst>
                      <a:ext uri="{FF2B5EF4-FFF2-40B4-BE49-F238E27FC236}">
                        <a16:creationId xmlns:a16="http://schemas.microsoft.com/office/drawing/2014/main" id="{57839693-9F87-444A-AC93-8678A6F8DDAD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2483223" cy="58856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63" name="Rectangle 17">
                    <a:extLst>
                      <a:ext uri="{FF2B5EF4-FFF2-40B4-BE49-F238E27FC236}">
                        <a16:creationId xmlns:a16="http://schemas.microsoft.com/office/drawing/2014/main" id="{949C2A46-06A7-3D4D-8A3C-6083A186B175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35105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485A4249-45B6-5041-B794-EB48904EDB94}"/>
                    </a:ext>
                  </a:extLst>
                </p:cNvPr>
                <p:cNvGrpSpPr/>
                <p:nvPr/>
              </p:nvGrpSpPr>
              <p:grpSpPr>
                <a:xfrm>
                  <a:off x="8343229" y="2125161"/>
                  <a:ext cx="3526042" cy="1155202"/>
                  <a:chOff x="8364071" y="2141672"/>
                  <a:chExt cx="3526042" cy="1148373"/>
                </a:xfrm>
              </p:grpSpPr>
              <p:sp>
                <p:nvSpPr>
                  <p:cNvPr id="160" name="Rectangle 17">
                    <a:extLst>
                      <a:ext uri="{FF2B5EF4-FFF2-40B4-BE49-F238E27FC236}">
                        <a16:creationId xmlns:a16="http://schemas.microsoft.com/office/drawing/2014/main" id="{5B761DA7-BCB5-9245-8F68-140E340CE50E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4381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61" name="Rectangle 17">
                    <a:extLst>
                      <a:ext uri="{FF2B5EF4-FFF2-40B4-BE49-F238E27FC236}">
                        <a16:creationId xmlns:a16="http://schemas.microsoft.com/office/drawing/2014/main" id="{49AF5316-1692-BE49-8842-218567456952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042819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2273D40A-C556-E14D-8F60-FC6F9DCB68DB}"/>
                    </a:ext>
                  </a:extLst>
                </p:cNvPr>
                <p:cNvGrpSpPr/>
                <p:nvPr/>
              </p:nvGrpSpPr>
              <p:grpSpPr>
                <a:xfrm>
                  <a:off x="10121153" y="3348940"/>
                  <a:ext cx="607678" cy="1159447"/>
                  <a:chOff x="8364071" y="2141672"/>
                  <a:chExt cx="7900746" cy="1148370"/>
                </a:xfrm>
              </p:grpSpPr>
              <p:sp>
                <p:nvSpPr>
                  <p:cNvPr id="158" name="Rectangle 17">
                    <a:extLst>
                      <a:ext uri="{FF2B5EF4-FFF2-40B4-BE49-F238E27FC236}">
                        <a16:creationId xmlns:a16="http://schemas.microsoft.com/office/drawing/2014/main" id="{53717F56-CEAC-4A4C-BE65-4AE825A5DEAE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6445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9" name="Rectangle 17">
                    <a:extLst>
                      <a:ext uri="{FF2B5EF4-FFF2-40B4-BE49-F238E27FC236}">
                        <a16:creationId xmlns:a16="http://schemas.microsoft.com/office/drawing/2014/main" id="{E867145E-0826-BF41-BE18-6B6E7AF31FBD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5"/>
                    <a:ext cx="7900746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1268FFB9-5A35-1C42-B877-D5F6F47A2BEB}"/>
                    </a:ext>
                  </a:extLst>
                </p:cNvPr>
                <p:cNvGrpSpPr/>
                <p:nvPr/>
              </p:nvGrpSpPr>
              <p:grpSpPr>
                <a:xfrm>
                  <a:off x="10392355" y="3110562"/>
                  <a:ext cx="1476916" cy="490290"/>
                  <a:chOff x="8364071" y="2141672"/>
                  <a:chExt cx="7971344" cy="1148373"/>
                </a:xfrm>
              </p:grpSpPr>
              <p:sp>
                <p:nvSpPr>
                  <p:cNvPr id="156" name="Rectangle 17">
                    <a:extLst>
                      <a:ext uri="{FF2B5EF4-FFF2-40B4-BE49-F238E27FC236}">
                        <a16:creationId xmlns:a16="http://schemas.microsoft.com/office/drawing/2014/main" id="{8B118CC0-3B16-DE44-8D28-C5CCA77FA2D1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7" name="Rectangle 17">
                    <a:extLst>
                      <a:ext uri="{FF2B5EF4-FFF2-40B4-BE49-F238E27FC236}">
                        <a16:creationId xmlns:a16="http://schemas.microsoft.com/office/drawing/2014/main" id="{F66286A6-94B7-F844-90BA-D79A9F9D99B1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687133"/>
                    <a:ext cx="7971344" cy="60291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AAE92CC4-6078-664C-835F-7B77E7B48F26}"/>
                    </a:ext>
                  </a:extLst>
                </p:cNvPr>
                <p:cNvGrpSpPr/>
                <p:nvPr/>
              </p:nvGrpSpPr>
              <p:grpSpPr>
                <a:xfrm>
                  <a:off x="10728831" y="4089688"/>
                  <a:ext cx="1140440" cy="848068"/>
                  <a:chOff x="8364071" y="2141672"/>
                  <a:chExt cx="6155285" cy="1148366"/>
                </a:xfrm>
              </p:grpSpPr>
              <p:sp>
                <p:nvSpPr>
                  <p:cNvPr id="154" name="Rectangle 17">
                    <a:extLst>
                      <a:ext uri="{FF2B5EF4-FFF2-40B4-BE49-F238E27FC236}">
                        <a16:creationId xmlns:a16="http://schemas.microsoft.com/office/drawing/2014/main" id="{44192A2C-C943-3C4C-9CB8-664DF9708E69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6155285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5" name="Rectangle 17">
                    <a:extLst>
                      <a:ext uri="{FF2B5EF4-FFF2-40B4-BE49-F238E27FC236}">
                        <a16:creationId xmlns:a16="http://schemas.microsoft.com/office/drawing/2014/main" id="{2825D97D-6BAD-5C47-9BF0-6164536F80F8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08631"/>
                    <a:ext cx="1128271" cy="58140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07FFE646-B856-C74A-821A-A6192A98A4DB}"/>
                    </a:ext>
                  </a:extLst>
                </p:cNvPr>
                <p:cNvGrpSpPr/>
                <p:nvPr/>
              </p:nvGrpSpPr>
              <p:grpSpPr>
                <a:xfrm>
                  <a:off x="10937875" y="4576039"/>
                  <a:ext cx="931396" cy="729386"/>
                  <a:chOff x="8364071" y="2141672"/>
                  <a:chExt cx="7971344" cy="1148373"/>
                </a:xfrm>
              </p:grpSpPr>
              <p:sp>
                <p:nvSpPr>
                  <p:cNvPr id="152" name="Rectangle 17">
                    <a:extLst>
                      <a:ext uri="{FF2B5EF4-FFF2-40B4-BE49-F238E27FC236}">
                        <a16:creationId xmlns:a16="http://schemas.microsoft.com/office/drawing/2014/main" id="{E194AAA7-81FF-FF4D-9237-480BF5F7EEEF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3" name="Rectangle 17">
                    <a:extLst>
                      <a:ext uri="{FF2B5EF4-FFF2-40B4-BE49-F238E27FC236}">
                        <a16:creationId xmlns:a16="http://schemas.microsoft.com/office/drawing/2014/main" id="{62AD7627-5084-3148-A3D1-454AF1364AD0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114102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036232D9-11F7-F94B-A5E4-A0FB0565CD4E}"/>
                    </a:ext>
                  </a:extLst>
                </p:cNvPr>
                <p:cNvGrpSpPr/>
                <p:nvPr/>
              </p:nvGrpSpPr>
              <p:grpSpPr>
                <a:xfrm>
                  <a:off x="11068050" y="5058831"/>
                  <a:ext cx="801221" cy="494244"/>
                  <a:chOff x="8364071" y="2141672"/>
                  <a:chExt cx="7971344" cy="1148373"/>
                </a:xfrm>
              </p:grpSpPr>
              <p:sp>
                <p:nvSpPr>
                  <p:cNvPr id="150" name="Rectangle 17">
                    <a:extLst>
                      <a:ext uri="{FF2B5EF4-FFF2-40B4-BE49-F238E27FC236}">
                        <a16:creationId xmlns:a16="http://schemas.microsoft.com/office/drawing/2014/main" id="{2C9B07E8-3AB1-7B49-A804-1010F6E71760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1" name="Rectangle 17">
                    <a:extLst>
                      <a:ext uri="{FF2B5EF4-FFF2-40B4-BE49-F238E27FC236}">
                        <a16:creationId xmlns:a16="http://schemas.microsoft.com/office/drawing/2014/main" id="{37811ED4-E73B-E74E-98C9-C93BB0B986CA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971344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0975D55-B9A5-3B46-A33A-F89A1ADC8820}"/>
                  </a:ext>
                </a:extLst>
              </p:cNvPr>
              <p:cNvSpPr txBox="1"/>
              <p:nvPr/>
            </p:nvSpPr>
            <p:spPr>
              <a:xfrm>
                <a:off x="5413221" y="3191717"/>
                <a:ext cx="2841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F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45D4E6E-DDB8-CB48-8053-2B862AA991D9}"/>
                </a:ext>
              </a:extLst>
            </p:cNvPr>
            <p:cNvSpPr>
              <a:spLocks/>
            </p:cNvSpPr>
            <p:nvPr/>
          </p:nvSpPr>
          <p:spPr>
            <a:xfrm flipH="1">
              <a:off x="5436538" y="4155507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BB7C7AC-96AE-954A-B653-52BE537153A2}"/>
                </a:ext>
              </a:extLst>
            </p:cNvPr>
            <p:cNvSpPr>
              <a:spLocks/>
            </p:cNvSpPr>
            <p:nvPr/>
          </p:nvSpPr>
          <p:spPr>
            <a:xfrm flipH="1">
              <a:off x="5398040" y="4053469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F611B72-1302-5F46-A5F9-AA25F7BFC1B7}"/>
                </a:ext>
              </a:extLst>
            </p:cNvPr>
            <p:cNvSpPr>
              <a:spLocks/>
            </p:cNvSpPr>
            <p:nvPr/>
          </p:nvSpPr>
          <p:spPr>
            <a:xfrm flipH="1">
              <a:off x="5334779" y="3927645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98DA934D-890D-674E-AAA7-327DC95D11CD}"/>
                </a:ext>
              </a:extLst>
            </p:cNvPr>
            <p:cNvSpPr>
              <a:spLocks/>
            </p:cNvSpPr>
            <p:nvPr/>
          </p:nvSpPr>
          <p:spPr>
            <a:xfrm flipH="1">
              <a:off x="5172725" y="3764113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81278739-8DDD-2241-B1C9-8DF2812CE9A2}"/>
                </a:ext>
              </a:extLst>
            </p:cNvPr>
            <p:cNvSpPr>
              <a:spLocks/>
            </p:cNvSpPr>
            <p:nvPr/>
          </p:nvSpPr>
          <p:spPr>
            <a:xfrm flipH="1">
              <a:off x="5243267" y="3612097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A5E8467-8276-F544-85AC-8DCF87F2D945}"/>
                </a:ext>
              </a:extLst>
            </p:cNvPr>
            <p:cNvSpPr>
              <a:spLocks/>
            </p:cNvSpPr>
            <p:nvPr/>
          </p:nvSpPr>
          <p:spPr>
            <a:xfrm flipH="1">
              <a:off x="4982289" y="358201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67641200-F3A3-F842-8C4F-CD9A029C2072}"/>
                </a:ext>
              </a:extLst>
            </p:cNvPr>
            <p:cNvSpPr>
              <a:spLocks/>
            </p:cNvSpPr>
            <p:nvPr/>
          </p:nvSpPr>
          <p:spPr>
            <a:xfrm flipH="1">
              <a:off x="4707951" y="3439063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FE34E38F-7AEE-6140-8BC4-3B2BDEE53205}"/>
              </a:ext>
            </a:extLst>
          </p:cNvPr>
          <p:cNvGrpSpPr/>
          <p:nvPr/>
        </p:nvGrpSpPr>
        <p:grpSpPr>
          <a:xfrm>
            <a:off x="6107703" y="1924951"/>
            <a:ext cx="1196665" cy="1200329"/>
            <a:chOff x="5532566" y="2315577"/>
            <a:chExt cx="1196665" cy="1200329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17AC3CE-716F-0941-A3F3-4C9BEA5927D2}"/>
                </a:ext>
              </a:extLst>
            </p:cNvPr>
            <p:cNvGrpSpPr/>
            <p:nvPr/>
          </p:nvGrpSpPr>
          <p:grpSpPr>
            <a:xfrm>
              <a:off x="5581618" y="2315577"/>
              <a:ext cx="1147613" cy="1200329"/>
              <a:chOff x="6137537" y="2723880"/>
              <a:chExt cx="1147613" cy="120032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6D19F81-DE5E-B246-9EF2-154803DAD5B3}"/>
                  </a:ext>
                </a:extLst>
              </p:cNvPr>
              <p:cNvSpPr txBox="1"/>
              <p:nvPr/>
            </p:nvSpPr>
            <p:spPr>
              <a:xfrm>
                <a:off x="7009492" y="2723880"/>
                <a:ext cx="2756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F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5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F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5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5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F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BD3073A7-CD03-5645-AA0A-F122DB1801FE}"/>
                  </a:ext>
                </a:extLst>
              </p:cNvPr>
              <p:cNvGrpSpPr/>
              <p:nvPr/>
            </p:nvGrpSpPr>
            <p:grpSpPr>
              <a:xfrm>
                <a:off x="6137537" y="2846853"/>
                <a:ext cx="932806" cy="951502"/>
                <a:chOff x="8343229" y="2125161"/>
                <a:chExt cx="3526042" cy="3427914"/>
              </a:xfrm>
            </p:grpSpPr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B257B5AA-E772-4247-84E1-05460790CC4E}"/>
                    </a:ext>
                  </a:extLst>
                </p:cNvPr>
                <p:cNvGrpSpPr/>
                <p:nvPr/>
              </p:nvGrpSpPr>
              <p:grpSpPr>
                <a:xfrm>
                  <a:off x="9386048" y="2625186"/>
                  <a:ext cx="2483223" cy="1301355"/>
                  <a:chOff x="8364071" y="2141672"/>
                  <a:chExt cx="2483223" cy="1148373"/>
                </a:xfrm>
              </p:grpSpPr>
              <p:sp>
                <p:nvSpPr>
                  <p:cNvPr id="242" name="Rectangle 17">
                    <a:extLst>
                      <a:ext uri="{FF2B5EF4-FFF2-40B4-BE49-F238E27FC236}">
                        <a16:creationId xmlns:a16="http://schemas.microsoft.com/office/drawing/2014/main" id="{D9FBA769-B3C5-2543-9E91-C5F54B262F86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2483223" cy="58856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43" name="Rectangle 17">
                    <a:extLst>
                      <a:ext uri="{FF2B5EF4-FFF2-40B4-BE49-F238E27FC236}">
                        <a16:creationId xmlns:a16="http://schemas.microsoft.com/office/drawing/2014/main" id="{FEC8B6F1-BEF9-9846-BF72-AFC769D12886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35105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62362732-D7EA-1D40-B456-4D13E41CBF16}"/>
                    </a:ext>
                  </a:extLst>
                </p:cNvPr>
                <p:cNvGrpSpPr/>
                <p:nvPr/>
              </p:nvGrpSpPr>
              <p:grpSpPr>
                <a:xfrm>
                  <a:off x="8343229" y="2125161"/>
                  <a:ext cx="3526042" cy="1155202"/>
                  <a:chOff x="8364071" y="2141672"/>
                  <a:chExt cx="3526042" cy="1148373"/>
                </a:xfrm>
              </p:grpSpPr>
              <p:sp>
                <p:nvSpPr>
                  <p:cNvPr id="240" name="Rectangle 17">
                    <a:extLst>
                      <a:ext uri="{FF2B5EF4-FFF2-40B4-BE49-F238E27FC236}">
                        <a16:creationId xmlns:a16="http://schemas.microsoft.com/office/drawing/2014/main" id="{19A3F2A4-CD3E-8C45-883E-5D9B43B16E00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4381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41" name="Rectangle 17">
                    <a:extLst>
                      <a:ext uri="{FF2B5EF4-FFF2-40B4-BE49-F238E27FC236}">
                        <a16:creationId xmlns:a16="http://schemas.microsoft.com/office/drawing/2014/main" id="{EDF3C53F-7E9B-E94F-80F6-C58BB8E95044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042819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45A5F1D3-9AF4-3C45-865B-F32859ECF3C4}"/>
                    </a:ext>
                  </a:extLst>
                </p:cNvPr>
                <p:cNvGrpSpPr/>
                <p:nvPr/>
              </p:nvGrpSpPr>
              <p:grpSpPr>
                <a:xfrm>
                  <a:off x="10121153" y="3348940"/>
                  <a:ext cx="607678" cy="1159447"/>
                  <a:chOff x="8364071" y="2141672"/>
                  <a:chExt cx="7900746" cy="1148370"/>
                </a:xfrm>
              </p:grpSpPr>
              <p:sp>
                <p:nvSpPr>
                  <p:cNvPr id="238" name="Rectangle 17">
                    <a:extLst>
                      <a:ext uri="{FF2B5EF4-FFF2-40B4-BE49-F238E27FC236}">
                        <a16:creationId xmlns:a16="http://schemas.microsoft.com/office/drawing/2014/main" id="{B86C048C-6040-094C-BAE4-9E0B8BA08D13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6445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9" name="Rectangle 17">
                    <a:extLst>
                      <a:ext uri="{FF2B5EF4-FFF2-40B4-BE49-F238E27FC236}">
                        <a16:creationId xmlns:a16="http://schemas.microsoft.com/office/drawing/2014/main" id="{5281FD63-8374-7041-A292-5AD852531EB8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5"/>
                    <a:ext cx="7900746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9D32AFEB-6FFB-E24B-8ACE-9D0DF5C2E79D}"/>
                    </a:ext>
                  </a:extLst>
                </p:cNvPr>
                <p:cNvGrpSpPr/>
                <p:nvPr/>
              </p:nvGrpSpPr>
              <p:grpSpPr>
                <a:xfrm>
                  <a:off x="10392355" y="3110562"/>
                  <a:ext cx="1476916" cy="490290"/>
                  <a:chOff x="8364071" y="2141672"/>
                  <a:chExt cx="7971344" cy="1148373"/>
                </a:xfrm>
              </p:grpSpPr>
              <p:sp>
                <p:nvSpPr>
                  <p:cNvPr id="236" name="Rectangle 17">
                    <a:extLst>
                      <a:ext uri="{FF2B5EF4-FFF2-40B4-BE49-F238E27FC236}">
                        <a16:creationId xmlns:a16="http://schemas.microsoft.com/office/drawing/2014/main" id="{8988C30F-1AFE-8F43-8834-7687CAB337B1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7" name="Rectangle 17">
                    <a:extLst>
                      <a:ext uri="{FF2B5EF4-FFF2-40B4-BE49-F238E27FC236}">
                        <a16:creationId xmlns:a16="http://schemas.microsoft.com/office/drawing/2014/main" id="{6A2BEFBE-5563-A04F-B9BE-9491EE093BF1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687133"/>
                    <a:ext cx="7971344" cy="60291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6EB8CF34-047B-6C49-AC87-798CBEEB4E6B}"/>
                    </a:ext>
                  </a:extLst>
                </p:cNvPr>
                <p:cNvGrpSpPr/>
                <p:nvPr/>
              </p:nvGrpSpPr>
              <p:grpSpPr>
                <a:xfrm>
                  <a:off x="10728831" y="4089688"/>
                  <a:ext cx="1140440" cy="848068"/>
                  <a:chOff x="8364071" y="2141672"/>
                  <a:chExt cx="6155285" cy="1148366"/>
                </a:xfrm>
              </p:grpSpPr>
              <p:sp>
                <p:nvSpPr>
                  <p:cNvPr id="234" name="Rectangle 17">
                    <a:extLst>
                      <a:ext uri="{FF2B5EF4-FFF2-40B4-BE49-F238E27FC236}">
                        <a16:creationId xmlns:a16="http://schemas.microsoft.com/office/drawing/2014/main" id="{C45CE053-7B7C-A64C-8516-5414624B527D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6155285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5" name="Rectangle 17">
                    <a:extLst>
                      <a:ext uri="{FF2B5EF4-FFF2-40B4-BE49-F238E27FC236}">
                        <a16:creationId xmlns:a16="http://schemas.microsoft.com/office/drawing/2014/main" id="{0B989E75-D1FA-2D42-952C-9DD64D73DEEC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08631"/>
                    <a:ext cx="1128271" cy="58140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7BFCA530-8890-5F4C-8F47-DDB207AB1A1E}"/>
                    </a:ext>
                  </a:extLst>
                </p:cNvPr>
                <p:cNvGrpSpPr/>
                <p:nvPr/>
              </p:nvGrpSpPr>
              <p:grpSpPr>
                <a:xfrm>
                  <a:off x="10937875" y="4576039"/>
                  <a:ext cx="931396" cy="729386"/>
                  <a:chOff x="8364071" y="2141672"/>
                  <a:chExt cx="7971344" cy="1148373"/>
                </a:xfrm>
              </p:grpSpPr>
              <p:sp>
                <p:nvSpPr>
                  <p:cNvPr id="232" name="Rectangle 17">
                    <a:extLst>
                      <a:ext uri="{FF2B5EF4-FFF2-40B4-BE49-F238E27FC236}">
                        <a16:creationId xmlns:a16="http://schemas.microsoft.com/office/drawing/2014/main" id="{9F568317-EC7B-EB44-927A-93ED6C4E48D3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3" name="Rectangle 17">
                    <a:extLst>
                      <a:ext uri="{FF2B5EF4-FFF2-40B4-BE49-F238E27FC236}">
                        <a16:creationId xmlns:a16="http://schemas.microsoft.com/office/drawing/2014/main" id="{65D2E9F1-34A5-7142-81DE-A97C783B9450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114102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EF31FBE3-FFE1-FB4E-B19E-58A404AF1772}"/>
                    </a:ext>
                  </a:extLst>
                </p:cNvPr>
                <p:cNvGrpSpPr/>
                <p:nvPr/>
              </p:nvGrpSpPr>
              <p:grpSpPr>
                <a:xfrm>
                  <a:off x="11068050" y="5058831"/>
                  <a:ext cx="801221" cy="494244"/>
                  <a:chOff x="8364071" y="2141672"/>
                  <a:chExt cx="7971344" cy="1148373"/>
                </a:xfrm>
              </p:grpSpPr>
              <p:sp>
                <p:nvSpPr>
                  <p:cNvPr id="230" name="Rectangle 17">
                    <a:extLst>
                      <a:ext uri="{FF2B5EF4-FFF2-40B4-BE49-F238E27FC236}">
                        <a16:creationId xmlns:a16="http://schemas.microsoft.com/office/drawing/2014/main" id="{D924C962-A243-F841-B016-F677EA365A33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1" name="Rectangle 17">
                    <a:extLst>
                      <a:ext uri="{FF2B5EF4-FFF2-40B4-BE49-F238E27FC236}">
                        <a16:creationId xmlns:a16="http://schemas.microsoft.com/office/drawing/2014/main" id="{C886B83B-01E3-974A-A7CB-D46B6CDB5EF1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971344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</p:grpSp>
        </p:grp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BA6583D-26BA-974F-853B-86DFFF2F0E72}"/>
                </a:ext>
              </a:extLst>
            </p:cNvPr>
            <p:cNvSpPr>
              <a:spLocks/>
            </p:cNvSpPr>
            <p:nvPr/>
          </p:nvSpPr>
          <p:spPr>
            <a:xfrm flipH="1">
              <a:off x="6257574" y="3269366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5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1C709356-2968-5544-8FEB-DF749FF09C08}"/>
                </a:ext>
              </a:extLst>
            </p:cNvPr>
            <p:cNvSpPr>
              <a:spLocks/>
            </p:cNvSpPr>
            <p:nvPr/>
          </p:nvSpPr>
          <p:spPr>
            <a:xfrm flipH="1">
              <a:off x="6224613" y="3168953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5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77B21FE6-D6DB-644F-B832-A42EE816D1DE}"/>
                </a:ext>
              </a:extLst>
            </p:cNvPr>
            <p:cNvSpPr>
              <a:spLocks/>
            </p:cNvSpPr>
            <p:nvPr/>
          </p:nvSpPr>
          <p:spPr>
            <a:xfrm flipH="1">
              <a:off x="6166134" y="3050604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B3165752-881B-674F-B110-C3002D9FB457}"/>
                </a:ext>
              </a:extLst>
            </p:cNvPr>
            <p:cNvSpPr>
              <a:spLocks/>
            </p:cNvSpPr>
            <p:nvPr/>
          </p:nvSpPr>
          <p:spPr>
            <a:xfrm flipH="1">
              <a:off x="6004560" y="2894054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6BBA50FE-4447-B543-B7D7-10D8D6E4E884}"/>
                </a:ext>
              </a:extLst>
            </p:cNvPr>
            <p:cNvSpPr>
              <a:spLocks/>
            </p:cNvSpPr>
            <p:nvPr/>
          </p:nvSpPr>
          <p:spPr>
            <a:xfrm flipH="1">
              <a:off x="5814060" y="2709904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E60A5501-36FB-1C45-9616-00FA61859457}"/>
                </a:ext>
              </a:extLst>
            </p:cNvPr>
            <p:cNvSpPr>
              <a:spLocks/>
            </p:cNvSpPr>
            <p:nvPr/>
          </p:nvSpPr>
          <p:spPr>
            <a:xfrm flipH="1">
              <a:off x="6080760" y="2728954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F87619F-3DB9-734D-9186-8FA23C62E66A}"/>
                </a:ext>
              </a:extLst>
            </p:cNvPr>
            <p:cNvSpPr>
              <a:spLocks/>
            </p:cNvSpPr>
            <p:nvPr/>
          </p:nvSpPr>
          <p:spPr>
            <a:xfrm flipH="1">
              <a:off x="5532566" y="255082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302" name="Right Arrow 301">
            <a:extLst>
              <a:ext uri="{FF2B5EF4-FFF2-40B4-BE49-F238E27FC236}">
                <a16:creationId xmlns:a16="http://schemas.microsoft.com/office/drawing/2014/main" id="{554C907E-FC18-9040-8D17-586FCE037B98}"/>
              </a:ext>
            </a:extLst>
          </p:cNvPr>
          <p:cNvSpPr/>
          <p:nvPr/>
        </p:nvSpPr>
        <p:spPr>
          <a:xfrm>
            <a:off x="4678481" y="3303204"/>
            <a:ext cx="533411" cy="328253"/>
          </a:xfrm>
          <a:prstGeom prst="rightArrow">
            <a:avLst>
              <a:gd name="adj1" fmla="val 46464"/>
              <a:gd name="adj2" fmla="val 50000"/>
            </a:avLst>
          </a:prstGeom>
          <a:solidFill>
            <a:srgbClr val="69AFC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4" name="Cross 303">
            <a:extLst>
              <a:ext uri="{FF2B5EF4-FFF2-40B4-BE49-F238E27FC236}">
                <a16:creationId xmlns:a16="http://schemas.microsoft.com/office/drawing/2014/main" id="{6085B854-42DB-7843-8DAA-E72D89E495DF}"/>
              </a:ext>
            </a:extLst>
          </p:cNvPr>
          <p:cNvSpPr/>
          <p:nvPr/>
        </p:nvSpPr>
        <p:spPr>
          <a:xfrm>
            <a:off x="2274146" y="3303204"/>
            <a:ext cx="287383" cy="287383"/>
          </a:xfrm>
          <a:prstGeom prst="plus">
            <a:avLst>
              <a:gd name="adj" fmla="val 32327"/>
            </a:avLst>
          </a:prstGeom>
          <a:solidFill>
            <a:srgbClr val="69AFC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5" name="Title 1">
            <a:extLst>
              <a:ext uri="{FF2B5EF4-FFF2-40B4-BE49-F238E27FC236}">
                <a16:creationId xmlns:a16="http://schemas.microsoft.com/office/drawing/2014/main" id="{B6C1472C-332C-1147-94BC-7DB3F7FA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ML approach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56972E-789A-5544-AD5D-7111AE9C7081}"/>
              </a:ext>
            </a:extLst>
          </p:cNvPr>
          <p:cNvGrpSpPr/>
          <p:nvPr/>
        </p:nvGrpSpPr>
        <p:grpSpPr>
          <a:xfrm>
            <a:off x="1484111" y="1929916"/>
            <a:ext cx="509790" cy="167839"/>
            <a:chOff x="1670807" y="2276744"/>
            <a:chExt cx="434796" cy="143149"/>
          </a:xfrm>
          <a:solidFill>
            <a:schemeClr val="tx1"/>
          </a:solidFill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9944896-4426-7D44-A444-C1544B929EC7}"/>
                </a:ext>
              </a:extLst>
            </p:cNvPr>
            <p:cNvSpPr>
              <a:spLocks/>
            </p:cNvSpPr>
            <p:nvPr/>
          </p:nvSpPr>
          <p:spPr>
            <a:xfrm flipH="1">
              <a:off x="1670807" y="2276744"/>
              <a:ext cx="143149" cy="143149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025974B-9114-9447-8CAF-712E558DE042}"/>
                </a:ext>
              </a:extLst>
            </p:cNvPr>
            <p:cNvSpPr>
              <a:spLocks/>
            </p:cNvSpPr>
            <p:nvPr/>
          </p:nvSpPr>
          <p:spPr>
            <a:xfrm flipH="1">
              <a:off x="1817520" y="2276744"/>
              <a:ext cx="143149" cy="143149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C5EF8C1-0CD5-B74A-907E-0D6CA1C615DD}"/>
                </a:ext>
              </a:extLst>
            </p:cNvPr>
            <p:cNvSpPr>
              <a:spLocks/>
            </p:cNvSpPr>
            <p:nvPr/>
          </p:nvSpPr>
          <p:spPr>
            <a:xfrm flipH="1">
              <a:off x="1962454" y="2276744"/>
              <a:ext cx="143149" cy="143149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28652ACE-B764-E742-AF4D-AE0067B66431}"/>
              </a:ext>
            </a:extLst>
          </p:cNvPr>
          <p:cNvSpPr>
            <a:spLocks/>
          </p:cNvSpPr>
          <p:nvPr/>
        </p:nvSpPr>
        <p:spPr>
          <a:xfrm flipH="1">
            <a:off x="5657965" y="3861165"/>
            <a:ext cx="163285" cy="163285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D3E3110D-6DA9-4E46-BBAF-25FD9452E586}"/>
              </a:ext>
            </a:extLst>
          </p:cNvPr>
          <p:cNvSpPr>
            <a:spLocks/>
          </p:cNvSpPr>
          <p:nvPr/>
        </p:nvSpPr>
        <p:spPr>
          <a:xfrm flipH="1">
            <a:off x="6302913" y="2750346"/>
            <a:ext cx="163285" cy="163285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7967911C-3A24-AC48-8D61-271125CAD57E}"/>
              </a:ext>
            </a:extLst>
          </p:cNvPr>
          <p:cNvSpPr>
            <a:spLocks/>
          </p:cNvSpPr>
          <p:nvPr/>
        </p:nvSpPr>
        <p:spPr>
          <a:xfrm flipH="1">
            <a:off x="7208406" y="3851086"/>
            <a:ext cx="163285" cy="163285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1E53EC-2285-1A46-860F-9581A837257F}"/>
              </a:ext>
            </a:extLst>
          </p:cNvPr>
          <p:cNvGrpSpPr/>
          <p:nvPr/>
        </p:nvGrpSpPr>
        <p:grpSpPr>
          <a:xfrm>
            <a:off x="5280598" y="4359560"/>
            <a:ext cx="3186503" cy="523220"/>
            <a:chOff x="5280598" y="4359560"/>
            <a:chExt cx="3186503" cy="523220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3903EB5-C390-954C-B814-7E78160FD453}"/>
                </a:ext>
              </a:extLst>
            </p:cNvPr>
            <p:cNvSpPr txBox="1"/>
            <p:nvPr/>
          </p:nvSpPr>
          <p:spPr>
            <a:xfrm>
              <a:off x="5280598" y="4359560"/>
              <a:ext cx="318650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𝘗 (</a:t>
              </a:r>
              <a:r>
                <a:rPr lang="pt-BR" sz="28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pt-BR" sz="28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pt-BR" sz="28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pt-BR" sz="28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|      , </a:t>
              </a:r>
              <a:r>
                <a:rPr lang="pt-BR" sz="2800" dirty="0">
                  <a:solidFill>
                    <a:schemeClr val="accent2"/>
                  </a:solidFill>
                  <a:latin typeface="Arial"/>
                  <a:cs typeface="Arial"/>
                </a:rPr>
                <a:t>𝚡</a:t>
              </a:r>
              <a:r>
                <a:rPr lang="pt-BR" sz="2800" dirty="0">
                  <a:solidFill>
                    <a:srgbClr val="92D050"/>
                  </a:solidFill>
                  <a:latin typeface="Arial"/>
                  <a:cs typeface="Arial"/>
                </a:rPr>
                <a:t>𝜇</a:t>
              </a:r>
              <a:r>
                <a:rPr lang="pt-BR" sz="2800" dirty="0">
                  <a:solidFill>
                    <a:srgbClr val="7030A0"/>
                  </a:solidFill>
                  <a:latin typeface="Arial"/>
                  <a:cs typeface="Arial"/>
                </a:rPr>
                <a:t>𝛑</a:t>
              </a:r>
              <a:r>
                <a:rPr lang="en-US" sz="1050" baseline="-25000" dirty="0" err="1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nt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789483E-AF42-334F-99D1-B593FE3CF525}"/>
                </a:ext>
              </a:extLst>
            </p:cNvPr>
            <p:cNvGrpSpPr/>
            <p:nvPr/>
          </p:nvGrpSpPr>
          <p:grpSpPr>
            <a:xfrm>
              <a:off x="6857353" y="4448665"/>
              <a:ext cx="342714" cy="333768"/>
              <a:chOff x="2517636" y="4229416"/>
              <a:chExt cx="3674708" cy="1346297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1D7DADC7-1B97-5B45-A3BA-1FD22C66F505}"/>
                  </a:ext>
                </a:extLst>
              </p:cNvPr>
              <p:cNvGrpSpPr/>
              <p:nvPr/>
            </p:nvGrpSpPr>
            <p:grpSpPr>
              <a:xfrm flipV="1">
                <a:off x="2829033" y="4229416"/>
                <a:ext cx="3363311" cy="1346297"/>
                <a:chOff x="991309" y="3179317"/>
                <a:chExt cx="831850" cy="718196"/>
              </a:xfrm>
            </p:grpSpPr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E69A4433-8311-5A48-BFC4-D679C2E08FF1}"/>
                    </a:ext>
                  </a:extLst>
                </p:cNvPr>
                <p:cNvGrpSpPr/>
                <p:nvPr/>
              </p:nvGrpSpPr>
              <p:grpSpPr>
                <a:xfrm>
                  <a:off x="1407234" y="3527801"/>
                  <a:ext cx="415925" cy="369712"/>
                  <a:chOff x="5680075" y="2198952"/>
                  <a:chExt cx="415925" cy="305736"/>
                </a:xfrm>
              </p:grpSpPr>
              <p:sp>
                <p:nvSpPr>
                  <p:cNvPr id="315" name="Rectangle 17">
                    <a:extLst>
                      <a:ext uri="{FF2B5EF4-FFF2-40B4-BE49-F238E27FC236}">
                        <a16:creationId xmlns:a16="http://schemas.microsoft.com/office/drawing/2014/main" id="{111C3556-586B-4047-BBF1-91E37ADF423A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16" name="Rectangle 17">
                    <a:extLst>
                      <a:ext uri="{FF2B5EF4-FFF2-40B4-BE49-F238E27FC236}">
                        <a16:creationId xmlns:a16="http://schemas.microsoft.com/office/drawing/2014/main" id="{7DA3D9F7-0A01-0841-AC98-AA144CF0BE95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376433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D3E4C61B-EF98-C44D-AA70-F08FF4FB42E3}"/>
                    </a:ext>
                  </a:extLst>
                </p:cNvPr>
                <p:cNvGrpSpPr/>
                <p:nvPr/>
              </p:nvGrpSpPr>
              <p:grpSpPr>
                <a:xfrm>
                  <a:off x="991309" y="3179317"/>
                  <a:ext cx="758998" cy="534403"/>
                  <a:chOff x="5680075" y="2198952"/>
                  <a:chExt cx="758998" cy="305736"/>
                </a:xfrm>
              </p:grpSpPr>
              <p:sp>
                <p:nvSpPr>
                  <p:cNvPr id="313" name="Rectangle 17">
                    <a:extLst>
                      <a:ext uri="{FF2B5EF4-FFF2-40B4-BE49-F238E27FC236}">
                        <a16:creationId xmlns:a16="http://schemas.microsoft.com/office/drawing/2014/main" id="{C6320362-DDB6-8945-97DE-FF10083C083B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758998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14" name="Rectangle 17">
                    <a:extLst>
                      <a:ext uri="{FF2B5EF4-FFF2-40B4-BE49-F238E27FC236}">
                        <a16:creationId xmlns:a16="http://schemas.microsoft.com/office/drawing/2014/main" id="{907730F0-09AF-414E-8E6E-60C9A6000916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sp>
            <p:nvSpPr>
              <p:cNvPr id="310" name="Rectangle 17">
                <a:extLst>
                  <a:ext uri="{FF2B5EF4-FFF2-40B4-BE49-F238E27FC236}">
                    <a16:creationId xmlns:a16="http://schemas.microsoft.com/office/drawing/2014/main" id="{4FE11AF5-DB44-1F40-B4EB-7987CE7AFAF8}"/>
                  </a:ext>
                </a:extLst>
              </p:cNvPr>
              <p:cNvSpPr/>
              <p:nvPr/>
            </p:nvSpPr>
            <p:spPr>
              <a:xfrm>
                <a:off x="2517636" y="5101023"/>
                <a:ext cx="311397" cy="62928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  <a:gd name="connsiteX0" fmla="*/ 0 w 455482"/>
                  <a:gd name="connsiteY0" fmla="*/ 0 h 0"/>
                  <a:gd name="connsiteX1" fmla="*/ 455482 w 45548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482">
                    <a:moveTo>
                      <a:pt x="0" y="0"/>
                    </a:move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F6DDCCDD-A950-F141-AA17-161E9B90ACB0}"/>
              </a:ext>
            </a:extLst>
          </p:cNvPr>
          <p:cNvSpPr txBox="1"/>
          <p:nvPr/>
        </p:nvSpPr>
        <p:spPr>
          <a:xfrm>
            <a:off x="2827633" y="3081526"/>
            <a:ext cx="1448870" cy="7039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44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pt-BR" sz="44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pt-BR" sz="44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US" sz="16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endParaRPr lang="pt-BR" sz="4400" dirty="0">
              <a:latin typeface="Arial"/>
              <a:cs typeface="Arial"/>
            </a:endParaRPr>
          </a:p>
        </p:txBody>
      </p:sp>
      <p:sp>
        <p:nvSpPr>
          <p:cNvPr id="287" name="Right Arrow 286">
            <a:extLst>
              <a:ext uri="{FF2B5EF4-FFF2-40B4-BE49-F238E27FC236}">
                <a16:creationId xmlns:a16="http://schemas.microsoft.com/office/drawing/2014/main" id="{3A47D3F0-0170-ED48-8430-70216D538DD2}"/>
              </a:ext>
            </a:extLst>
          </p:cNvPr>
          <p:cNvSpPr/>
          <p:nvPr/>
        </p:nvSpPr>
        <p:spPr>
          <a:xfrm>
            <a:off x="8555537" y="3303204"/>
            <a:ext cx="533411" cy="328253"/>
          </a:xfrm>
          <a:prstGeom prst="rightArrow">
            <a:avLst>
              <a:gd name="adj1" fmla="val 46464"/>
              <a:gd name="adj2" fmla="val 50000"/>
            </a:avLst>
          </a:prstGeom>
          <a:solidFill>
            <a:srgbClr val="69AFC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29072093-56E6-D845-8369-6E4303D9FAE9}"/>
              </a:ext>
            </a:extLst>
          </p:cNvPr>
          <p:cNvSpPr txBox="1"/>
          <p:nvPr/>
        </p:nvSpPr>
        <p:spPr>
          <a:xfrm>
            <a:off x="2200438" y="5490286"/>
            <a:ext cx="8527960" cy="105083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The likelihood of a sequence alignment equals the </a:t>
            </a:r>
            <a:r>
              <a:rPr lang="en-GB" b="1" dirty="0"/>
              <a:t>product of the probabilities </a:t>
            </a:r>
            <a:r>
              <a:rPr lang="en-GB" dirty="0"/>
              <a:t>of reconstructed ancestral sites, given the tree topology and the model</a:t>
            </a:r>
          </a:p>
        </p:txBody>
      </p:sp>
    </p:spTree>
    <p:extLst>
      <p:ext uri="{BB962C8B-B14F-4D97-AF65-F5344CB8AC3E}">
        <p14:creationId xmlns:p14="http://schemas.microsoft.com/office/powerpoint/2010/main" val="1400463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Statistical test: Bootstrap</a:t>
            </a:r>
          </a:p>
        </p:txBody>
      </p:sp>
    </p:spTree>
    <p:extLst>
      <p:ext uri="{BB962C8B-B14F-4D97-AF65-F5344CB8AC3E}">
        <p14:creationId xmlns:p14="http://schemas.microsoft.com/office/powerpoint/2010/main" val="123959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8452-0D2C-5140-9597-15F52F13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tree support with bootstrap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7E4F2-7FBF-2F4E-8CA8-089BC8A3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79" y="1825624"/>
            <a:ext cx="4641735" cy="4450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62B9C-B426-3B44-A75F-689E0C243161}"/>
              </a:ext>
            </a:extLst>
          </p:cNvPr>
          <p:cNvSpPr txBox="1"/>
          <p:nvPr/>
        </p:nvSpPr>
        <p:spPr>
          <a:xfrm>
            <a:off x="687186" y="2594818"/>
            <a:ext cx="4641735" cy="247248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lIns="108000" tIns="108000" rIns="108000" bIns="108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Bootstrap tests the relative stability of clades after resampling, reporting how 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frequent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such clades are over several tree reconstructions using shuffled alignments</a:t>
            </a:r>
          </a:p>
        </p:txBody>
      </p:sp>
    </p:spTree>
    <p:extLst>
      <p:ext uri="{BB962C8B-B14F-4D97-AF65-F5344CB8AC3E}">
        <p14:creationId xmlns:p14="http://schemas.microsoft.com/office/powerpoint/2010/main" val="347442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FEFC-DE93-E04C-A0E9-7FAAB5E2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phylogenetics?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335E5-C471-504A-9913-BCCA9B2ADC4B}"/>
              </a:ext>
            </a:extLst>
          </p:cNvPr>
          <p:cNvSpPr txBox="1"/>
          <p:nvPr/>
        </p:nvSpPr>
        <p:spPr>
          <a:xfrm>
            <a:off x="5925934" y="4961124"/>
            <a:ext cx="2819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96A903-778F-AF49-B7EA-5E38CF1117E6}"/>
              </a:ext>
            </a:extLst>
          </p:cNvPr>
          <p:cNvGrpSpPr/>
          <p:nvPr/>
        </p:nvGrpSpPr>
        <p:grpSpPr>
          <a:xfrm>
            <a:off x="9588500" y="4687383"/>
            <a:ext cx="2476500" cy="1614950"/>
            <a:chOff x="9588500" y="4107403"/>
            <a:chExt cx="2476500" cy="21949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EDF1E8-8338-1F44-8E3B-B2086F64EBA4}"/>
                </a:ext>
              </a:extLst>
            </p:cNvPr>
            <p:cNvSpPr txBox="1"/>
            <p:nvPr/>
          </p:nvSpPr>
          <p:spPr>
            <a:xfrm>
              <a:off x="11188399" y="4107403"/>
              <a:ext cx="876601" cy="436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DENV1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59DEBD-BD48-1849-86B2-069AAF3731CB}"/>
                </a:ext>
              </a:extLst>
            </p:cNvPr>
            <p:cNvSpPr txBox="1"/>
            <p:nvPr/>
          </p:nvSpPr>
          <p:spPr>
            <a:xfrm>
              <a:off x="11188399" y="4610321"/>
              <a:ext cx="876601" cy="436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DENV3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DEEC8D-05C2-8843-BAB5-24F7C7D00C4A}"/>
                </a:ext>
              </a:extLst>
            </p:cNvPr>
            <p:cNvSpPr txBox="1"/>
            <p:nvPr/>
          </p:nvSpPr>
          <p:spPr>
            <a:xfrm>
              <a:off x="11188399" y="5217926"/>
              <a:ext cx="876601" cy="436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ZIKV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42CEFF1-1246-254E-8492-151F32C8740D}"/>
                </a:ext>
              </a:extLst>
            </p:cNvPr>
            <p:cNvGrpSpPr/>
            <p:nvPr/>
          </p:nvGrpSpPr>
          <p:grpSpPr>
            <a:xfrm>
              <a:off x="9588500" y="4343317"/>
              <a:ext cx="1599899" cy="1767542"/>
              <a:chOff x="9207500" y="4343317"/>
              <a:chExt cx="1980899" cy="176754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3184EF1-2CF8-C744-9216-6DC58128B608}"/>
                  </a:ext>
                </a:extLst>
              </p:cNvPr>
              <p:cNvGrpSpPr/>
              <p:nvPr/>
            </p:nvGrpSpPr>
            <p:grpSpPr>
              <a:xfrm>
                <a:off x="10519623" y="4343317"/>
                <a:ext cx="656669" cy="254781"/>
                <a:chOff x="5137138" y="3012585"/>
                <a:chExt cx="720000" cy="360000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9CA1ED5-0ADF-E64E-A15A-99B547FC1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D6B91DD-84AC-9C4D-B0F6-BF3C310D2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17F9F98-84ED-FE40-B5EE-D783BE9C5ADB}"/>
                  </a:ext>
                </a:extLst>
              </p:cNvPr>
              <p:cNvGrpSpPr/>
              <p:nvPr/>
            </p:nvGrpSpPr>
            <p:grpSpPr>
              <a:xfrm>
                <a:off x="9862954" y="4594776"/>
                <a:ext cx="656669" cy="425271"/>
                <a:chOff x="5137138" y="3012585"/>
                <a:chExt cx="720000" cy="360000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BECD8C0-7316-184F-B6EC-7D07EA440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D1CB2A6-CEBE-5A43-A40E-C672F4EAD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329E698-CBD8-544E-8199-BD8E05F06392}"/>
                  </a:ext>
                </a:extLst>
              </p:cNvPr>
              <p:cNvGrpSpPr/>
              <p:nvPr/>
            </p:nvGrpSpPr>
            <p:grpSpPr>
              <a:xfrm flipV="1">
                <a:off x="9862953" y="5016725"/>
                <a:ext cx="1313327" cy="425271"/>
                <a:chOff x="5137138" y="3012585"/>
                <a:chExt cx="720000" cy="36000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C1B9718-B8A1-DE47-AE70-7BBB467DB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536B1EBA-7034-064C-BACB-540283C17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9A3D884-A764-914C-B605-A834BEA93404}"/>
                  </a:ext>
                </a:extLst>
              </p:cNvPr>
              <p:cNvGrpSpPr/>
              <p:nvPr/>
            </p:nvGrpSpPr>
            <p:grpSpPr>
              <a:xfrm flipV="1">
                <a:off x="10519612" y="4591454"/>
                <a:ext cx="656669" cy="254781"/>
                <a:chOff x="5137138" y="3012585"/>
                <a:chExt cx="720000" cy="36000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0880CCE-DCF8-C346-AC22-22F924C2AB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2A1F7E10-6566-694D-88EF-372D17EC1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A898EAC-B3BF-F944-8BE4-D76FC247D324}"/>
                  </a:ext>
                </a:extLst>
              </p:cNvPr>
              <p:cNvGrpSpPr/>
              <p:nvPr/>
            </p:nvGrpSpPr>
            <p:grpSpPr>
              <a:xfrm>
                <a:off x="9207500" y="5000391"/>
                <a:ext cx="1980899" cy="1110468"/>
                <a:chOff x="7496901" y="5431665"/>
                <a:chExt cx="2171944" cy="42573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DA9D491-7E90-8642-8A7D-7B2D4DFEEAC0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84B066FA-7CC8-BF4B-AA89-4A2EE82112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01445623-5933-3A43-AFED-69566F551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AAEE3EC-6550-454A-BC79-E7304397ADEE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EDF90E8-981B-6442-B046-E7A23CD17C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C747B27F-A5D2-A048-9EB5-DB732625B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DBDAA2-5B29-B845-BA19-FE1E76D0E8F0}"/>
                </a:ext>
              </a:extLst>
            </p:cNvPr>
            <p:cNvSpPr txBox="1"/>
            <p:nvPr/>
          </p:nvSpPr>
          <p:spPr>
            <a:xfrm>
              <a:off x="11188399" y="5866038"/>
              <a:ext cx="876601" cy="4362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latin typeface="Courier" pitchFamily="2" charset="0"/>
                  <a:cs typeface="Calibri" panose="020F0502020204030204" pitchFamily="34" charset="0"/>
                </a:rPr>
                <a:t>YFV</a:t>
              </a:r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CC3C204-FCDA-614B-9C20-807F888895EC}"/>
              </a:ext>
            </a:extLst>
          </p:cNvPr>
          <p:cNvSpPr/>
          <p:nvPr/>
        </p:nvSpPr>
        <p:spPr>
          <a:xfrm>
            <a:off x="8780666" y="5449617"/>
            <a:ext cx="533411" cy="328253"/>
          </a:xfrm>
          <a:prstGeom prst="rightArrow">
            <a:avLst>
              <a:gd name="adj1" fmla="val 46464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AA91DE-25B6-2046-A330-DCF16CAD886B}"/>
              </a:ext>
            </a:extLst>
          </p:cNvPr>
          <p:cNvSpPr txBox="1"/>
          <p:nvPr/>
        </p:nvSpPr>
        <p:spPr>
          <a:xfrm>
            <a:off x="432309" y="1627322"/>
            <a:ext cx="5219192" cy="203561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sz="2400" dirty="0"/>
              <a:t>Phylogenetics is the study of </a:t>
            </a:r>
            <a:r>
              <a:rPr lang="en-GB" sz="2400" b="1" dirty="0"/>
              <a:t>evolutionary relationships </a:t>
            </a:r>
            <a:r>
              <a:rPr lang="en-GB" sz="2400" dirty="0"/>
              <a:t>among biological entities (populations, organisms, genes)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7FB381-D7D0-5C43-92BB-86A63F56C00C}"/>
              </a:ext>
            </a:extLst>
          </p:cNvPr>
          <p:cNvSpPr txBox="1"/>
          <p:nvPr/>
        </p:nvSpPr>
        <p:spPr>
          <a:xfrm>
            <a:off x="432309" y="4266718"/>
            <a:ext cx="5219192" cy="203561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GB" sz="2400" dirty="0"/>
              <a:t>Such relationships are almost always inferred from </a:t>
            </a:r>
            <a:r>
              <a:rPr lang="en-GB" sz="2400" b="1" dirty="0"/>
              <a:t>molecular sequence data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F7963F-4DB0-474D-80E2-75E6DEDCD198}"/>
              </a:ext>
            </a:extLst>
          </p:cNvPr>
          <p:cNvGrpSpPr/>
          <p:nvPr/>
        </p:nvGrpSpPr>
        <p:grpSpPr>
          <a:xfrm>
            <a:off x="6096000" y="965947"/>
            <a:ext cx="5448300" cy="2869568"/>
            <a:chOff x="6208204" y="940859"/>
            <a:chExt cx="5448300" cy="2869568"/>
          </a:xfrm>
        </p:grpSpPr>
        <p:pic>
          <p:nvPicPr>
            <p:cNvPr id="1026" name="Picture 2" descr="Simple family tree">
              <a:extLst>
                <a:ext uri="{FF2B5EF4-FFF2-40B4-BE49-F238E27FC236}">
                  <a16:creationId xmlns:a16="http://schemas.microsoft.com/office/drawing/2014/main" id="{F32E9FC7-13C3-B14F-AC27-96196894B7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" r="6419"/>
            <a:stretch/>
          </p:blipFill>
          <p:spPr bwMode="auto">
            <a:xfrm>
              <a:off x="6208204" y="1188998"/>
              <a:ext cx="5448300" cy="23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7A93E2-54CC-6546-8368-8449E183350B}"/>
                </a:ext>
              </a:extLst>
            </p:cNvPr>
            <p:cNvSpPr txBox="1"/>
            <p:nvPr/>
          </p:nvSpPr>
          <p:spPr>
            <a:xfrm>
              <a:off x="7958012" y="940859"/>
              <a:ext cx="57581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ourier" pitchFamily="2" charset="0"/>
                  <a:cs typeface="Calibri" panose="020F0502020204030204" pitchFamily="34" charset="0"/>
                </a:rPr>
                <a:t>👴🏻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908358-00BE-3549-A67D-DB7375C675D5}"/>
                </a:ext>
              </a:extLst>
            </p:cNvPr>
            <p:cNvSpPr txBox="1"/>
            <p:nvPr/>
          </p:nvSpPr>
          <p:spPr>
            <a:xfrm>
              <a:off x="9240712" y="940859"/>
              <a:ext cx="57581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ourier" pitchFamily="2" charset="0"/>
                  <a:cs typeface="Calibri" panose="020F0502020204030204" pitchFamily="34" charset="0"/>
                </a:rPr>
                <a:t>👵🏼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62A040-7C23-C247-ACC4-CF6264A669C4}"/>
                </a:ext>
              </a:extLst>
            </p:cNvPr>
            <p:cNvSpPr txBox="1"/>
            <p:nvPr/>
          </p:nvSpPr>
          <p:spPr>
            <a:xfrm>
              <a:off x="6484812" y="1766697"/>
              <a:ext cx="57581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ourier" pitchFamily="2" charset="0"/>
                  <a:cs typeface="Calibri" panose="020F0502020204030204" pitchFamily="34" charset="0"/>
                </a:rPr>
                <a:t>🧔🏼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524598-AFE9-DF49-B922-B820F793F232}"/>
                </a:ext>
              </a:extLst>
            </p:cNvPr>
            <p:cNvSpPr txBox="1"/>
            <p:nvPr/>
          </p:nvSpPr>
          <p:spPr>
            <a:xfrm>
              <a:off x="10663112" y="1766698"/>
              <a:ext cx="57581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ourier" pitchFamily="2" charset="0"/>
                  <a:cs typeface="Calibri" panose="020F0502020204030204" pitchFamily="34" charset="0"/>
                </a:rPr>
                <a:t>👨🏽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9B9699D-A8A7-714B-8F18-728266AB832B}"/>
                </a:ext>
              </a:extLst>
            </p:cNvPr>
            <p:cNvSpPr txBox="1"/>
            <p:nvPr/>
          </p:nvSpPr>
          <p:spPr>
            <a:xfrm>
              <a:off x="9697912" y="1766699"/>
              <a:ext cx="57581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ourier" pitchFamily="2" charset="0"/>
                  <a:cs typeface="Calibri" panose="020F0502020204030204" pitchFamily="34" charset="0"/>
                </a:rPr>
                <a:t>👩🏻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B7F016-9695-E148-AF65-133C3D7D320A}"/>
                </a:ext>
              </a:extLst>
            </p:cNvPr>
            <p:cNvSpPr txBox="1"/>
            <p:nvPr/>
          </p:nvSpPr>
          <p:spPr>
            <a:xfrm>
              <a:off x="7488112" y="1766697"/>
              <a:ext cx="57581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ourier" pitchFamily="2" charset="0"/>
                  <a:cs typeface="Calibri" panose="020F0502020204030204" pitchFamily="34" charset="0"/>
                </a:rPr>
                <a:t>🧑🏻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1B430-E87C-754A-924E-E034C23E4CB6}"/>
                </a:ext>
              </a:extLst>
            </p:cNvPr>
            <p:cNvSpPr txBox="1"/>
            <p:nvPr/>
          </p:nvSpPr>
          <p:spPr>
            <a:xfrm>
              <a:off x="7132512" y="2998597"/>
              <a:ext cx="57581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ourier" pitchFamily="2" charset="0"/>
                  <a:cs typeface="Calibri" panose="020F0502020204030204" pitchFamily="34" charset="0"/>
                </a:rPr>
                <a:t>👱🏼‍♀️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CCED74-EECE-0E45-BECD-14A7ECFB01F3}"/>
                </a:ext>
              </a:extLst>
            </p:cNvPr>
            <p:cNvSpPr txBox="1"/>
            <p:nvPr/>
          </p:nvSpPr>
          <p:spPr>
            <a:xfrm>
              <a:off x="9482012" y="3214497"/>
              <a:ext cx="57581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ourier" pitchFamily="2" charset="0"/>
                  <a:cs typeface="Calibri" panose="020F0502020204030204" pitchFamily="34" charset="0"/>
                </a:rPr>
                <a:t>👶🏼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C4173D-A9EC-FF47-B6F9-FECAAE1CD6BE}"/>
                </a:ext>
              </a:extLst>
            </p:cNvPr>
            <p:cNvSpPr txBox="1"/>
            <p:nvPr/>
          </p:nvSpPr>
          <p:spPr>
            <a:xfrm>
              <a:off x="10764412" y="3225652"/>
              <a:ext cx="57581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ourier" pitchFamily="2" charset="0"/>
                  <a:cs typeface="Calibri" panose="020F0502020204030204" pitchFamily="34" charset="0"/>
                </a:rPr>
                <a:t>👧🏻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65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23228"/>
            <a:ext cx="10515600" cy="940380"/>
          </a:xfrm>
        </p:spPr>
        <p:txBody>
          <a:bodyPr>
            <a:normAutofit/>
          </a:bodyPr>
          <a:lstStyle/>
          <a:p>
            <a:r>
              <a:rPr lang="en-US" dirty="0"/>
              <a:t>Evaluating tree support with bootstrapping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BEC84-EA69-1C40-B40D-4BE901DFDF93}"/>
              </a:ext>
            </a:extLst>
          </p:cNvPr>
          <p:cNvSpPr txBox="1"/>
          <p:nvPr/>
        </p:nvSpPr>
        <p:spPr>
          <a:xfrm>
            <a:off x="501649" y="1872979"/>
            <a:ext cx="5417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89E5A-4E5A-1B44-AA58-B82763087A14}"/>
              </a:ext>
            </a:extLst>
          </p:cNvPr>
          <p:cNvSpPr txBox="1"/>
          <p:nvPr/>
        </p:nvSpPr>
        <p:spPr>
          <a:xfrm>
            <a:off x="6273116" y="1872979"/>
            <a:ext cx="5417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GB" sz="1100" dirty="0"/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FBE19-B48F-A14F-B0CA-D212FCA5E878}"/>
              </a:ext>
            </a:extLst>
          </p:cNvPr>
          <p:cNvSpPr txBox="1"/>
          <p:nvPr/>
        </p:nvSpPr>
        <p:spPr>
          <a:xfrm>
            <a:off x="501649" y="4076593"/>
            <a:ext cx="5417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35E80-9048-5049-B249-E41FC3FEC248}"/>
              </a:ext>
            </a:extLst>
          </p:cNvPr>
          <p:cNvSpPr txBox="1"/>
          <p:nvPr/>
        </p:nvSpPr>
        <p:spPr>
          <a:xfrm>
            <a:off x="6273116" y="4076593"/>
            <a:ext cx="5417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01C3B-1378-D04D-8E32-3EEE897C80BA}"/>
              </a:ext>
            </a:extLst>
          </p:cNvPr>
          <p:cNvSpPr txBox="1"/>
          <p:nvPr/>
        </p:nvSpPr>
        <p:spPr>
          <a:xfrm>
            <a:off x="2263532" y="1363710"/>
            <a:ext cx="25469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Original 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E72E4-893B-9F49-B312-B2D239882B05}"/>
              </a:ext>
            </a:extLst>
          </p:cNvPr>
          <p:cNvSpPr txBox="1"/>
          <p:nvPr/>
        </p:nvSpPr>
        <p:spPr>
          <a:xfrm>
            <a:off x="8071207" y="1240600"/>
            <a:ext cx="25469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Shuffled alignment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(bootstrap replicate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C72D9-B4FE-5641-A1B2-6B28FADB2F63}"/>
              </a:ext>
            </a:extLst>
          </p:cNvPr>
          <p:cNvSpPr txBox="1"/>
          <p:nvPr/>
        </p:nvSpPr>
        <p:spPr>
          <a:xfrm>
            <a:off x="2263532" y="3561022"/>
            <a:ext cx="25469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Shuffled alignment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(bootstrap replicate 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7FF85-EA23-ED41-BA91-D018AE128636}"/>
              </a:ext>
            </a:extLst>
          </p:cNvPr>
          <p:cNvSpPr txBox="1"/>
          <p:nvPr/>
        </p:nvSpPr>
        <p:spPr>
          <a:xfrm>
            <a:off x="8071207" y="3561022"/>
            <a:ext cx="25469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Shuffled alignment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(bootstrap replicate 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B26906-D49F-1F41-B2AA-529EE3BA56DA}"/>
              </a:ext>
            </a:extLst>
          </p:cNvPr>
          <p:cNvSpPr txBox="1"/>
          <p:nvPr/>
        </p:nvSpPr>
        <p:spPr>
          <a:xfrm>
            <a:off x="1832020" y="5949536"/>
            <a:ext cx="8527960" cy="57065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72000" tIns="72000" rIns="72000" bIns="72000" rtlCol="0" anchor="ctr">
            <a:no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dirty="0"/>
              <a:t>Bootstrap alignments (replicates) </a:t>
            </a:r>
            <a:r>
              <a:rPr lang="en-US" dirty="0"/>
              <a:t>are generated and used for tree inference</a:t>
            </a:r>
          </a:p>
        </p:txBody>
      </p:sp>
    </p:spTree>
    <p:extLst>
      <p:ext uri="{BB962C8B-B14F-4D97-AF65-F5344CB8AC3E}">
        <p14:creationId xmlns:p14="http://schemas.microsoft.com/office/powerpoint/2010/main" val="306221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can still occur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24730C-01E1-E44B-B3B7-D5F425EB9E29}"/>
              </a:ext>
            </a:extLst>
          </p:cNvPr>
          <p:cNvSpPr txBox="1">
            <a:spLocks/>
          </p:cNvSpPr>
          <p:nvPr/>
        </p:nvSpPr>
        <p:spPr>
          <a:xfrm>
            <a:off x="755374" y="1787753"/>
            <a:ext cx="4641735" cy="4552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</a:t>
            </a:r>
            <a:r>
              <a:rPr lang="is-IS" dirty="0"/>
              <a:t>hey arise through various mechanisms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Undersampling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Limited “genetic signal“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Contamination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Sequencing errors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Misclasification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7E4F2-7FBF-2F4E-8CA8-089BC8A3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79" y="1825624"/>
            <a:ext cx="4641735" cy="44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76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6" y="2846943"/>
            <a:ext cx="5782366" cy="881784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Clock models</a:t>
            </a:r>
          </a:p>
        </p:txBody>
      </p:sp>
    </p:spTree>
    <p:extLst>
      <p:ext uri="{BB962C8B-B14F-4D97-AF65-F5344CB8AC3E}">
        <p14:creationId xmlns:p14="http://schemas.microsoft.com/office/powerpoint/2010/main" val="1303880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6275-AEEB-7B49-9F23-3977E004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temporal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A49934-048D-CB4D-B55F-4BA7BA2ECE23}"/>
              </a:ext>
            </a:extLst>
          </p:cNvPr>
          <p:cNvSpPr/>
          <p:nvPr/>
        </p:nvSpPr>
        <p:spPr>
          <a:xfrm>
            <a:off x="2940982" y="3167390"/>
            <a:ext cx="571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i="1" dirty="0"/>
              <a:t>Genetic change 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2800" i="1" dirty="0"/>
              <a:t>  Evolutionary rate </a:t>
            </a:r>
            <a:endParaRPr lang="en-US" sz="28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123A7-6C7E-BB42-99BD-37648A0047EC}"/>
              </a:ext>
            </a:extLst>
          </p:cNvPr>
          <p:cNvSpPr/>
          <p:nvPr/>
        </p:nvSpPr>
        <p:spPr>
          <a:xfrm>
            <a:off x="3394619" y="2427708"/>
            <a:ext cx="1954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(substitutions/site)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468FF-E0D9-5240-87F9-9F2E184EF84E}"/>
              </a:ext>
            </a:extLst>
          </p:cNvPr>
          <p:cNvSpPr/>
          <p:nvPr/>
        </p:nvSpPr>
        <p:spPr>
          <a:xfrm>
            <a:off x="3627469" y="4664594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(unit of times)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53564A-BC4B-E145-ABB7-787F11B71D99}"/>
              </a:ext>
            </a:extLst>
          </p:cNvPr>
          <p:cNvSpPr/>
          <p:nvPr/>
        </p:nvSpPr>
        <p:spPr>
          <a:xfrm>
            <a:off x="5618078" y="3690610"/>
            <a:ext cx="3251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(substitutions/site/unit of time)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7CC136-8266-E048-A9FF-0DEC3D439B09}"/>
              </a:ext>
            </a:extLst>
          </p:cNvPr>
          <p:cNvSpPr/>
          <p:nvPr/>
        </p:nvSpPr>
        <p:spPr>
          <a:xfrm>
            <a:off x="3742759" y="2057452"/>
            <a:ext cx="1258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sz="2800" b="1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→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C71BC1-1ACF-504F-84C2-6100644D19D1}"/>
              </a:ext>
            </a:extLst>
          </p:cNvPr>
          <p:cNvSpPr/>
          <p:nvPr/>
        </p:nvSpPr>
        <p:spPr>
          <a:xfrm>
            <a:off x="4074580" y="5033926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⏳</a:t>
            </a:r>
            <a:endParaRPr lang="en-US" sz="3200" b="1" dirty="0">
              <a:solidFill>
                <a:srgbClr val="C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70427E-5B09-CB4A-9BEC-7EF2A84FD4E2}"/>
              </a:ext>
            </a:extLst>
          </p:cNvPr>
          <p:cNvGrpSpPr/>
          <p:nvPr/>
        </p:nvGrpSpPr>
        <p:grpSpPr>
          <a:xfrm>
            <a:off x="7077518" y="2465150"/>
            <a:ext cx="332908" cy="332908"/>
            <a:chOff x="9017598" y="5742979"/>
            <a:chExt cx="332908" cy="3329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FDD1AEE-0DB4-7C41-AEC8-C7AA77B5B317}"/>
                </a:ext>
              </a:extLst>
            </p:cNvPr>
            <p:cNvSpPr>
              <a:spLocks/>
            </p:cNvSpPr>
            <p:nvPr/>
          </p:nvSpPr>
          <p:spPr>
            <a:xfrm flipH="1">
              <a:off x="9017598" y="5742979"/>
              <a:ext cx="332908" cy="33290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endParaRPr lang="en-US" sz="60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8859E61-6877-8B4A-BC4B-18F5FD571E07}"/>
                </a:ext>
              </a:extLst>
            </p:cNvPr>
            <p:cNvSpPr/>
            <p:nvPr/>
          </p:nvSpPr>
          <p:spPr>
            <a:xfrm>
              <a:off x="9174283" y="5785948"/>
              <a:ext cx="133350" cy="142980"/>
            </a:xfrm>
            <a:custGeom>
              <a:avLst/>
              <a:gdLst>
                <a:gd name="connsiteX0" fmla="*/ 0 w 155575"/>
                <a:gd name="connsiteY0" fmla="*/ 0 h 190500"/>
                <a:gd name="connsiteX1" fmla="*/ 0 w 155575"/>
                <a:gd name="connsiteY1" fmla="*/ 190500 h 190500"/>
                <a:gd name="connsiteX2" fmla="*/ 155575 w 155575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190500">
                  <a:moveTo>
                    <a:pt x="0" y="0"/>
                  </a:moveTo>
                  <a:lnTo>
                    <a:pt x="0" y="190500"/>
                  </a:lnTo>
                  <a:lnTo>
                    <a:pt x="155575" y="190500"/>
                  </a:lnTo>
                </a:path>
              </a:pathLst>
            </a:custGeom>
            <a:noFill/>
            <a:ln w="3175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5056C-8194-9E41-B780-456C86C79BBD}"/>
              </a:ext>
            </a:extLst>
          </p:cNvPr>
          <p:cNvSpPr/>
          <p:nvPr/>
        </p:nvSpPr>
        <p:spPr>
          <a:xfrm>
            <a:off x="2946124" y="3690610"/>
            <a:ext cx="2745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i="1" dirty="0"/>
              <a:t>Sampling time</a:t>
            </a:r>
            <a:endParaRPr lang="en-US" sz="28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7B17B2-9867-3840-84A6-379572CE55E9}"/>
              </a:ext>
            </a:extLst>
          </p:cNvPr>
          <p:cNvCxnSpPr>
            <a:cxnSpLocks/>
          </p:cNvCxnSpPr>
          <p:nvPr/>
        </p:nvCxnSpPr>
        <p:spPr>
          <a:xfrm>
            <a:off x="3170937" y="3710549"/>
            <a:ext cx="22323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488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71" y="1246910"/>
            <a:ext cx="6591877" cy="49872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5042" y="612398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994862" y="3325049"/>
            <a:ext cx="198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Genetic divergence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723" y="2386329"/>
            <a:ext cx="40319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Root-to-tip analysis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Used to estimate the </a:t>
            </a:r>
            <a:r>
              <a:rPr lang="en-US" sz="2800" b="1" i="1" dirty="0">
                <a:solidFill>
                  <a:srgbClr val="69AFC3"/>
                </a:solidFill>
              </a:rPr>
              <a:t>Evolutionary rate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Not mutation rate or substitution rate</a:t>
            </a:r>
          </a:p>
          <a:p>
            <a:pPr marL="914400" lvl="1" indent="-457200">
              <a:buFont typeface="Arial" charset="0"/>
              <a:buChar char="•"/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Must be “clock-like”</a:t>
            </a:r>
          </a:p>
          <a:p>
            <a:pPr marL="457200" indent="-457200">
              <a:buFont typeface="Arial" charset="0"/>
              <a:buChar char="•"/>
            </a:pPr>
            <a:endParaRPr lang="en-US" sz="2800" i="1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Molecular clock</a:t>
            </a:r>
          </a:p>
        </p:txBody>
      </p:sp>
    </p:spTree>
    <p:extLst>
      <p:ext uri="{BB962C8B-B14F-4D97-AF65-F5344CB8AC3E}">
        <p14:creationId xmlns:p14="http://schemas.microsoft.com/office/powerpoint/2010/main" val="1245562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955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Divergence vs. time-resolved trees</a:t>
            </a:r>
          </a:p>
        </p:txBody>
      </p:sp>
      <p:pic>
        <p:nvPicPr>
          <p:cNvPr id="2" name="ZIKV_ML-vs-ti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5521" y="1455869"/>
            <a:ext cx="9640957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582621-947E-BE4F-AE54-2F023B756E41}"/>
              </a:ext>
            </a:extLst>
          </p:cNvPr>
          <p:cNvSpPr txBox="1">
            <a:spLocks/>
          </p:cNvSpPr>
          <p:nvPr/>
        </p:nvSpPr>
        <p:spPr>
          <a:xfrm>
            <a:off x="423861" y="448250"/>
            <a:ext cx="10929939" cy="7364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Bayesian inference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9489A7D8-02FB-D646-B957-701C28D11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643809"/>
              </p:ext>
            </p:extLst>
          </p:nvPr>
        </p:nvGraphicFramePr>
        <p:xfrm>
          <a:off x="423861" y="1620202"/>
          <a:ext cx="11384759" cy="4489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1419">
                  <a:extLst>
                    <a:ext uri="{9D8B030D-6E8A-4147-A177-3AD203B41FA5}">
                      <a16:colId xmlns:a16="http://schemas.microsoft.com/office/drawing/2014/main" val="1820564151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1522958937"/>
                    </a:ext>
                  </a:extLst>
                </a:gridCol>
                <a:gridCol w="4046670">
                  <a:extLst>
                    <a:ext uri="{9D8B030D-6E8A-4147-A177-3AD203B41FA5}">
                      <a16:colId xmlns:a16="http://schemas.microsoft.com/office/drawing/2014/main" val="2183293995"/>
                    </a:ext>
                  </a:extLst>
                </a:gridCol>
              </a:tblGrid>
              <a:tr h="939645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Non-character-based methods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37177"/>
                  </a:ext>
                </a:extLst>
              </a:tr>
              <a:tr h="887491">
                <a:tc rowSpan="2"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likelihood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Pairwise distance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(UPGMA &amp; </a:t>
                      </a:r>
                      <a:r>
                        <a:rPr lang="en-GB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</a:t>
                      </a: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-Joining)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190633"/>
                  </a:ext>
                </a:extLst>
              </a:tr>
              <a:tr h="887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Bayesian inference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7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5781"/>
                  </a:ext>
                </a:extLst>
              </a:tr>
              <a:tr h="1774885">
                <a:tc>
                  <a:txBody>
                    <a:bodyPr/>
                    <a:lstStyle/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not use an explicit</a:t>
                      </a:r>
                    </a:p>
                    <a:p>
                      <a:pPr algn="r"/>
                      <a:r>
                        <a:rPr lang="en-GB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of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parsimony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11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423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Bayesian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0B3B3-1B7D-A74F-8DFD-4D0F8BBA4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8799"/>
            <a:ext cx="10515599" cy="4189615"/>
          </a:xfrm>
        </p:spPr>
        <p:txBody>
          <a:bodyPr>
            <a:normAutofit/>
          </a:bodyPr>
          <a:lstStyle/>
          <a:p>
            <a:r>
              <a:rPr lang="en-US" dirty="0"/>
              <a:t>Bayesian phylogenetic inference takes advantage of likelihood estimates (like in maximum likelihood approaches), but allow the incorporation of multiple other parameters (priors) in the model</a:t>
            </a:r>
          </a:p>
          <a:p>
            <a:endParaRPr lang="en-US" dirty="0"/>
          </a:p>
          <a:p>
            <a:r>
              <a:rPr lang="en-US" dirty="0"/>
              <a:t>Among such parameters are:</a:t>
            </a:r>
          </a:p>
          <a:p>
            <a:pPr lvl="1"/>
            <a:r>
              <a:rPr lang="en-US" dirty="0"/>
              <a:t>Molecular clock: assumption that sequence changes are accumulate at roughly similar rates</a:t>
            </a:r>
          </a:p>
          <a:p>
            <a:pPr lvl="1"/>
            <a:r>
              <a:rPr lang="en-US" dirty="0"/>
              <a:t>Demographic measures: population dynamics data</a:t>
            </a:r>
          </a:p>
          <a:p>
            <a:pPr lvl="1"/>
            <a:r>
              <a:rPr lang="en-US" dirty="0"/>
              <a:t>Dates: temporal measures of sampling or divergence times</a:t>
            </a:r>
          </a:p>
          <a:p>
            <a:pPr lvl="1"/>
            <a:r>
              <a:rPr lang="en-US" dirty="0"/>
              <a:t>Locations: discrete or continuous (coordinates) values for sampling origin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14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7155" y="212530"/>
            <a:ext cx="11413540" cy="1325563"/>
          </a:xfrm>
        </p:spPr>
        <p:txBody>
          <a:bodyPr>
            <a:normAutofit/>
          </a:bodyPr>
          <a:lstStyle/>
          <a:p>
            <a:r>
              <a:rPr lang="en-US" dirty="0"/>
              <a:t>Bayes theorem applied to phylogenetics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EF66FA-D390-1443-B71E-F735DD133645}"/>
              </a:ext>
            </a:extLst>
          </p:cNvPr>
          <p:cNvGrpSpPr/>
          <p:nvPr/>
        </p:nvGrpSpPr>
        <p:grpSpPr>
          <a:xfrm>
            <a:off x="4532568" y="3013762"/>
            <a:ext cx="4416519" cy="646331"/>
            <a:chOff x="4532568" y="3013762"/>
            <a:chExt cx="4416519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F3A1AD-38CC-6A4D-9D18-D48D6EB99A26}"/>
                </a:ext>
              </a:extLst>
            </p:cNvPr>
            <p:cNvSpPr txBox="1"/>
            <p:nvPr/>
          </p:nvSpPr>
          <p:spPr>
            <a:xfrm>
              <a:off x="4532568" y="3013762"/>
              <a:ext cx="441651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𝘗 (</a:t>
              </a:r>
              <a:r>
                <a:rPr lang="pt-BR" sz="28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pt-BR" sz="28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pt-BR" sz="28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pt-BR" sz="28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|      ,</a:t>
              </a:r>
              <a:r>
                <a:rPr lang="pt-BR" sz="2800" dirty="0">
                  <a:solidFill>
                    <a:schemeClr val="accent2"/>
                  </a:solidFill>
                  <a:latin typeface="Arial"/>
                  <a:cs typeface="Arial"/>
                </a:rPr>
                <a:t> </a:t>
              </a:r>
              <a:r>
                <a:rPr lang="pt-BR" sz="3600" dirty="0">
                  <a:solidFill>
                    <a:srgbClr val="ED7D31"/>
                  </a:solidFill>
                  <a:latin typeface="Arial"/>
                  <a:cs typeface="Arial"/>
                </a:rPr>
                <a:t>𝚡</a:t>
              </a:r>
              <a:r>
                <a:rPr lang="pt-BR" sz="3600" dirty="0">
                  <a:solidFill>
                    <a:srgbClr val="92D050"/>
                  </a:solidFill>
                  <a:latin typeface="Arial"/>
                  <a:cs typeface="Arial"/>
                </a:rPr>
                <a:t>𝜇</a:t>
              </a:r>
              <a:r>
                <a:rPr lang="pt-BR" sz="3600" dirty="0">
                  <a:solidFill>
                    <a:srgbClr val="7030A0"/>
                  </a:solidFill>
                  <a:latin typeface="Arial"/>
                  <a:cs typeface="Arial"/>
                </a:rPr>
                <a:t>𝛑</a:t>
              </a:r>
              <a:r>
                <a:rPr lang="en-US" sz="1200" baseline="-25000" dirty="0" err="1">
                  <a:solidFill>
                    <a:prstClr val="black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nt</a:t>
              </a:r>
              <a:r>
                <a:rPr lang="en-US" sz="1200" baseline="-25000" dirty="0">
                  <a:solidFill>
                    <a:prstClr val="black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,      )   ×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D24B95C-0CA7-8E48-AA9E-71B3B7C9EA17}"/>
                </a:ext>
              </a:extLst>
            </p:cNvPr>
            <p:cNvGrpSpPr/>
            <p:nvPr/>
          </p:nvGrpSpPr>
          <p:grpSpPr>
            <a:xfrm>
              <a:off x="6098822" y="3150134"/>
              <a:ext cx="342714" cy="333768"/>
              <a:chOff x="2517636" y="4229416"/>
              <a:chExt cx="3674708" cy="1346297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605DAD5-AFB2-A144-8A56-703E057B4738}"/>
                  </a:ext>
                </a:extLst>
              </p:cNvPr>
              <p:cNvGrpSpPr/>
              <p:nvPr/>
            </p:nvGrpSpPr>
            <p:grpSpPr>
              <a:xfrm flipV="1">
                <a:off x="2829033" y="4229416"/>
                <a:ext cx="3363311" cy="1346297"/>
                <a:chOff x="991309" y="3179317"/>
                <a:chExt cx="831850" cy="718196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3F1A00C-4659-DA4D-B8DC-B718C5A05536}"/>
                    </a:ext>
                  </a:extLst>
                </p:cNvPr>
                <p:cNvGrpSpPr/>
                <p:nvPr/>
              </p:nvGrpSpPr>
              <p:grpSpPr>
                <a:xfrm>
                  <a:off x="1407234" y="3527801"/>
                  <a:ext cx="415925" cy="369712"/>
                  <a:chOff x="5680075" y="2198952"/>
                  <a:chExt cx="415925" cy="305736"/>
                </a:xfrm>
              </p:grpSpPr>
              <p:sp>
                <p:nvSpPr>
                  <p:cNvPr id="50" name="Rectangle 17">
                    <a:extLst>
                      <a:ext uri="{FF2B5EF4-FFF2-40B4-BE49-F238E27FC236}">
                        <a16:creationId xmlns:a16="http://schemas.microsoft.com/office/drawing/2014/main" id="{FA51A442-7D99-1742-8EBD-29EA8F7CD7BE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ctangle 17">
                    <a:extLst>
                      <a:ext uri="{FF2B5EF4-FFF2-40B4-BE49-F238E27FC236}">
                        <a16:creationId xmlns:a16="http://schemas.microsoft.com/office/drawing/2014/main" id="{BE5AFDCE-5817-6645-9039-CC4EBF3AE3FB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376433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06C4F04-5885-6E43-BA6C-1106B01C45BD}"/>
                    </a:ext>
                  </a:extLst>
                </p:cNvPr>
                <p:cNvGrpSpPr/>
                <p:nvPr/>
              </p:nvGrpSpPr>
              <p:grpSpPr>
                <a:xfrm>
                  <a:off x="991309" y="3179317"/>
                  <a:ext cx="758998" cy="534403"/>
                  <a:chOff x="5680075" y="2198952"/>
                  <a:chExt cx="758998" cy="305736"/>
                </a:xfrm>
              </p:grpSpPr>
              <p:sp>
                <p:nvSpPr>
                  <p:cNvPr id="48" name="Rectangle 17">
                    <a:extLst>
                      <a:ext uri="{FF2B5EF4-FFF2-40B4-BE49-F238E27FC236}">
                        <a16:creationId xmlns:a16="http://schemas.microsoft.com/office/drawing/2014/main" id="{08C972CD-5DF1-3D49-9D56-02FA97CCE10F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758998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ctangle 17">
                    <a:extLst>
                      <a:ext uri="{FF2B5EF4-FFF2-40B4-BE49-F238E27FC236}">
                        <a16:creationId xmlns:a16="http://schemas.microsoft.com/office/drawing/2014/main" id="{573EC22A-BB9B-7644-968E-0CF2CC9CD83F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sp>
            <p:nvSpPr>
              <p:cNvPr id="45" name="Rectangle 17">
                <a:extLst>
                  <a:ext uri="{FF2B5EF4-FFF2-40B4-BE49-F238E27FC236}">
                    <a16:creationId xmlns:a16="http://schemas.microsoft.com/office/drawing/2014/main" id="{EA57A16B-605D-6F44-A1CE-FF1C3B2B3AD8}"/>
                  </a:ext>
                </a:extLst>
              </p:cNvPr>
              <p:cNvSpPr/>
              <p:nvPr/>
            </p:nvSpPr>
            <p:spPr>
              <a:xfrm>
                <a:off x="2517636" y="5101023"/>
                <a:ext cx="311397" cy="62928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  <a:gd name="connsiteX0" fmla="*/ 0 w 455482"/>
                  <a:gd name="connsiteY0" fmla="*/ 0 h 0"/>
                  <a:gd name="connsiteX1" fmla="*/ 455482 w 45548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482">
                    <a:moveTo>
                      <a:pt x="0" y="0"/>
                    </a:move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1744B91-E82C-134B-B1ED-9DE565F560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92732" y="3215938"/>
              <a:ext cx="332908" cy="332908"/>
              <a:chOff x="9806474" y="3077953"/>
              <a:chExt cx="332908" cy="332908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7A36DCA-0054-6C47-A41B-5A03B6C6DC50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806474" y="3077953"/>
                <a:ext cx="332908" cy="33290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endPara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8DF71FB-7AC8-1345-8999-FF243330E509}"/>
                  </a:ext>
                </a:extLst>
              </p:cNvPr>
              <p:cNvSpPr/>
              <p:nvPr/>
            </p:nvSpPr>
            <p:spPr>
              <a:xfrm>
                <a:off x="9963159" y="3120922"/>
                <a:ext cx="133350" cy="142980"/>
              </a:xfrm>
              <a:custGeom>
                <a:avLst/>
                <a:gdLst>
                  <a:gd name="connsiteX0" fmla="*/ 0 w 155575"/>
                  <a:gd name="connsiteY0" fmla="*/ 0 h 190500"/>
                  <a:gd name="connsiteX1" fmla="*/ 0 w 155575"/>
                  <a:gd name="connsiteY1" fmla="*/ 190500 h 190500"/>
                  <a:gd name="connsiteX2" fmla="*/ 155575 w 155575"/>
                  <a:gd name="connsiteY2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57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155575" y="190500"/>
                    </a:lnTo>
                  </a:path>
                </a:pathLst>
              </a:custGeom>
              <a:noFill/>
              <a:ln w="3175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2464DDE8-26F9-B94D-80CB-C33370454803}"/>
              </a:ext>
            </a:extLst>
          </p:cNvPr>
          <p:cNvSpPr txBox="1"/>
          <p:nvPr/>
        </p:nvSpPr>
        <p:spPr>
          <a:xfrm>
            <a:off x="846682" y="2407353"/>
            <a:ext cx="33734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(tree, the substitution model, molecular clock) given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sequences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96DDD27-130E-C243-A3DD-3B3D72F89363}"/>
              </a:ext>
            </a:extLst>
          </p:cNvPr>
          <p:cNvSpPr txBox="1"/>
          <p:nvPr/>
        </p:nvSpPr>
        <p:spPr>
          <a:xfrm>
            <a:off x="493119" y="2999475"/>
            <a:ext cx="40475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𝘗 (     , </a:t>
            </a:r>
            <a:r>
              <a:rPr lang="pt-BR" sz="36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pt-BR" sz="36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pt-BR" sz="36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US" sz="12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r>
              <a:rPr lang="en-US" sz="1200" baseline="-25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    |</a:t>
            </a:r>
            <a:r>
              <a:rPr lang="pt-BR" sz="28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t-BR" sz="2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 =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672A593-9966-084F-AEF7-112C780A9C62}"/>
              </a:ext>
            </a:extLst>
          </p:cNvPr>
          <p:cNvGrpSpPr/>
          <p:nvPr/>
        </p:nvGrpSpPr>
        <p:grpSpPr>
          <a:xfrm>
            <a:off x="1014529" y="3150134"/>
            <a:ext cx="342714" cy="333768"/>
            <a:chOff x="2517636" y="4229416"/>
            <a:chExt cx="3674708" cy="134629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52034F6-D1B1-FB48-99FC-5C303BA114A7}"/>
                </a:ext>
              </a:extLst>
            </p:cNvPr>
            <p:cNvGrpSpPr/>
            <p:nvPr/>
          </p:nvGrpSpPr>
          <p:grpSpPr>
            <a:xfrm flipV="1">
              <a:off x="2829033" y="4229416"/>
              <a:ext cx="3363311" cy="1346297"/>
              <a:chOff x="991309" y="3179317"/>
              <a:chExt cx="831850" cy="718196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65DDD9EF-EE8C-6346-9EBC-6BD72904D467}"/>
                  </a:ext>
                </a:extLst>
              </p:cNvPr>
              <p:cNvGrpSpPr/>
              <p:nvPr/>
            </p:nvGrpSpPr>
            <p:grpSpPr>
              <a:xfrm>
                <a:off x="1407234" y="3527801"/>
                <a:ext cx="415925" cy="369712"/>
                <a:chOff x="5680075" y="2198952"/>
                <a:chExt cx="415925" cy="305736"/>
              </a:xfrm>
            </p:grpSpPr>
            <p:sp>
              <p:nvSpPr>
                <p:cNvPr id="126" name="Rectangle 17">
                  <a:extLst>
                    <a:ext uri="{FF2B5EF4-FFF2-40B4-BE49-F238E27FC236}">
                      <a16:creationId xmlns:a16="http://schemas.microsoft.com/office/drawing/2014/main" id="{68592B62-FA0E-F947-B25E-8A99114A878E}"/>
                    </a:ext>
                  </a:extLst>
                </p:cNvPr>
                <p:cNvSpPr/>
                <p:nvPr/>
              </p:nvSpPr>
              <p:spPr>
                <a:xfrm>
                  <a:off x="5680075" y="2198952"/>
                  <a:ext cx="415925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7" name="Rectangle 17">
                  <a:extLst>
                    <a:ext uri="{FF2B5EF4-FFF2-40B4-BE49-F238E27FC236}">
                      <a16:creationId xmlns:a16="http://schemas.microsoft.com/office/drawing/2014/main" id="{32011BA3-47E2-5740-9C78-3E88A1F95EEE}"/>
                    </a:ext>
                  </a:extLst>
                </p:cNvPr>
                <p:cNvSpPr/>
                <p:nvPr/>
              </p:nvSpPr>
              <p:spPr>
                <a:xfrm flipV="1">
                  <a:off x="5680075" y="2351820"/>
                  <a:ext cx="376433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F8E54CD4-CDFC-D44C-B07B-4A537C834506}"/>
                  </a:ext>
                </a:extLst>
              </p:cNvPr>
              <p:cNvGrpSpPr/>
              <p:nvPr/>
            </p:nvGrpSpPr>
            <p:grpSpPr>
              <a:xfrm>
                <a:off x="991309" y="3179317"/>
                <a:ext cx="758998" cy="534403"/>
                <a:chOff x="5680075" y="2198952"/>
                <a:chExt cx="758998" cy="305736"/>
              </a:xfrm>
            </p:grpSpPr>
            <p:sp>
              <p:nvSpPr>
                <p:cNvPr id="124" name="Rectangle 17">
                  <a:extLst>
                    <a:ext uri="{FF2B5EF4-FFF2-40B4-BE49-F238E27FC236}">
                      <a16:creationId xmlns:a16="http://schemas.microsoft.com/office/drawing/2014/main" id="{F4C85EEA-BDA5-EF48-AED1-22799B0B945C}"/>
                    </a:ext>
                  </a:extLst>
                </p:cNvPr>
                <p:cNvSpPr/>
                <p:nvPr/>
              </p:nvSpPr>
              <p:spPr>
                <a:xfrm>
                  <a:off x="5680075" y="2198952"/>
                  <a:ext cx="758998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5" name="Rectangle 17">
                  <a:extLst>
                    <a:ext uri="{FF2B5EF4-FFF2-40B4-BE49-F238E27FC236}">
                      <a16:creationId xmlns:a16="http://schemas.microsoft.com/office/drawing/2014/main" id="{38D8792D-1EB8-3E45-93E9-CC0298D8E5C4}"/>
                    </a:ext>
                  </a:extLst>
                </p:cNvPr>
                <p:cNvSpPr/>
                <p:nvPr/>
              </p:nvSpPr>
              <p:spPr>
                <a:xfrm flipV="1">
                  <a:off x="5680075" y="2351820"/>
                  <a:ext cx="415925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tx1">
                      <a:lumMod val="50000"/>
                      <a:lumOff val="50000"/>
                    </a:schemeClr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sp>
          <p:nvSpPr>
            <p:cNvPr id="121" name="Rectangle 17">
              <a:extLst>
                <a:ext uri="{FF2B5EF4-FFF2-40B4-BE49-F238E27FC236}">
                  <a16:creationId xmlns:a16="http://schemas.microsoft.com/office/drawing/2014/main" id="{5CCBE78E-B571-0446-BF2E-8F02EFA7DD03}"/>
                </a:ext>
              </a:extLst>
            </p:cNvPr>
            <p:cNvSpPr/>
            <p:nvPr/>
          </p:nvSpPr>
          <p:spPr>
            <a:xfrm>
              <a:off x="2517636" y="5101023"/>
              <a:ext cx="311397" cy="62928"/>
            </a:xfrm>
            <a:custGeom>
              <a:avLst/>
              <a:gdLst>
                <a:gd name="connsiteX0" fmla="*/ 0 w 455482"/>
                <a:gd name="connsiteY0" fmla="*/ 0 h 183614"/>
                <a:gd name="connsiteX1" fmla="*/ 455482 w 455482"/>
                <a:gd name="connsiteY1" fmla="*/ 0 h 183614"/>
                <a:gd name="connsiteX2" fmla="*/ 455482 w 455482"/>
                <a:gd name="connsiteY2" fmla="*/ 183614 h 183614"/>
                <a:gd name="connsiteX3" fmla="*/ 0 w 455482"/>
                <a:gd name="connsiteY3" fmla="*/ 183614 h 183614"/>
                <a:gd name="connsiteX4" fmla="*/ 0 w 455482"/>
                <a:gd name="connsiteY4" fmla="*/ 0 h 183614"/>
                <a:gd name="connsiteX0" fmla="*/ 455482 w 546922"/>
                <a:gd name="connsiteY0" fmla="*/ 183614 h 275054"/>
                <a:gd name="connsiteX1" fmla="*/ 0 w 546922"/>
                <a:gd name="connsiteY1" fmla="*/ 183614 h 275054"/>
                <a:gd name="connsiteX2" fmla="*/ 0 w 546922"/>
                <a:gd name="connsiteY2" fmla="*/ 0 h 275054"/>
                <a:gd name="connsiteX3" fmla="*/ 455482 w 546922"/>
                <a:gd name="connsiteY3" fmla="*/ 0 h 275054"/>
                <a:gd name="connsiteX4" fmla="*/ 546922 w 546922"/>
                <a:gd name="connsiteY4" fmla="*/ 275054 h 275054"/>
                <a:gd name="connsiteX0" fmla="*/ 0 w 546922"/>
                <a:gd name="connsiteY0" fmla="*/ 183614 h 275054"/>
                <a:gd name="connsiteX1" fmla="*/ 0 w 546922"/>
                <a:gd name="connsiteY1" fmla="*/ 0 h 275054"/>
                <a:gd name="connsiteX2" fmla="*/ 455482 w 546922"/>
                <a:gd name="connsiteY2" fmla="*/ 0 h 275054"/>
                <a:gd name="connsiteX3" fmla="*/ 546922 w 546922"/>
                <a:gd name="connsiteY3" fmla="*/ 275054 h 275054"/>
                <a:gd name="connsiteX0" fmla="*/ 0 w 455482"/>
                <a:gd name="connsiteY0" fmla="*/ 183614 h 183614"/>
                <a:gd name="connsiteX1" fmla="*/ 0 w 455482"/>
                <a:gd name="connsiteY1" fmla="*/ 0 h 183614"/>
                <a:gd name="connsiteX2" fmla="*/ 455482 w 455482"/>
                <a:gd name="connsiteY2" fmla="*/ 0 h 183614"/>
                <a:gd name="connsiteX0" fmla="*/ 0 w 455482"/>
                <a:gd name="connsiteY0" fmla="*/ 0 h 0"/>
                <a:gd name="connsiteX1" fmla="*/ 455482 w 4554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482">
                  <a:moveTo>
                    <a:pt x="0" y="0"/>
                  </a:moveTo>
                  <a:lnTo>
                    <a:pt x="455482" y="0"/>
                  </a:lnTo>
                </a:path>
              </a:pathLst>
            </a:custGeom>
            <a:ln w="19050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13A8DF-88E5-C942-8DAC-1205C0C33D74}"/>
              </a:ext>
            </a:extLst>
          </p:cNvPr>
          <p:cNvGrpSpPr>
            <a:grpSpLocks noChangeAspect="1"/>
          </p:cNvGrpSpPr>
          <p:nvPr/>
        </p:nvGrpSpPr>
        <p:grpSpPr>
          <a:xfrm>
            <a:off x="2678117" y="3158786"/>
            <a:ext cx="332908" cy="332908"/>
            <a:chOff x="9492138" y="3020801"/>
            <a:chExt cx="332908" cy="332908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4456B92-B6E7-C74C-8556-244D7F5B3F02}"/>
                </a:ext>
              </a:extLst>
            </p:cNvPr>
            <p:cNvSpPr>
              <a:spLocks/>
            </p:cNvSpPr>
            <p:nvPr/>
          </p:nvSpPr>
          <p:spPr>
            <a:xfrm flipH="1">
              <a:off x="9492138" y="3020801"/>
              <a:ext cx="332908" cy="33290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endParaRPr lang="en-US" sz="60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68BCC40-EF36-2745-9028-647DBFA7F9DF}"/>
                </a:ext>
              </a:extLst>
            </p:cNvPr>
            <p:cNvSpPr/>
            <p:nvPr/>
          </p:nvSpPr>
          <p:spPr>
            <a:xfrm>
              <a:off x="9648823" y="3063770"/>
              <a:ext cx="133350" cy="142980"/>
            </a:xfrm>
            <a:custGeom>
              <a:avLst/>
              <a:gdLst>
                <a:gd name="connsiteX0" fmla="*/ 0 w 155575"/>
                <a:gd name="connsiteY0" fmla="*/ 0 h 190500"/>
                <a:gd name="connsiteX1" fmla="*/ 0 w 155575"/>
                <a:gd name="connsiteY1" fmla="*/ 190500 h 190500"/>
                <a:gd name="connsiteX2" fmla="*/ 155575 w 155575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190500">
                  <a:moveTo>
                    <a:pt x="0" y="0"/>
                  </a:moveTo>
                  <a:lnTo>
                    <a:pt x="0" y="190500"/>
                  </a:lnTo>
                  <a:lnTo>
                    <a:pt x="155575" y="190500"/>
                  </a:lnTo>
                </a:path>
              </a:pathLst>
            </a:custGeom>
            <a:noFill/>
            <a:ln w="31750" cap="rnd"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F759FF4-C0D5-E540-8F8A-591CE906BD00}"/>
              </a:ext>
            </a:extLst>
          </p:cNvPr>
          <p:cNvGrpSpPr/>
          <p:nvPr/>
        </p:nvGrpSpPr>
        <p:grpSpPr>
          <a:xfrm>
            <a:off x="2188457" y="1980382"/>
            <a:ext cx="1821735" cy="735665"/>
            <a:chOff x="9533977" y="4912853"/>
            <a:chExt cx="1821735" cy="735665"/>
          </a:xfrm>
        </p:grpSpPr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DEAC1153-EEA8-D145-AC81-336759FA5807}"/>
                </a:ext>
              </a:extLst>
            </p:cNvPr>
            <p:cNvSpPr/>
            <p:nvPr/>
          </p:nvSpPr>
          <p:spPr>
            <a:xfrm flipH="1">
              <a:off x="9533977" y="5157433"/>
              <a:ext cx="491085" cy="491085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2EA7935-D9C5-FD42-9475-5BF31F42DC23}"/>
                </a:ext>
              </a:extLst>
            </p:cNvPr>
            <p:cNvSpPr txBox="1"/>
            <p:nvPr/>
          </p:nvSpPr>
          <p:spPr>
            <a:xfrm flipH="1">
              <a:off x="9821535" y="4912853"/>
              <a:ext cx="1534177" cy="4269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Parameters are known as </a:t>
              </a:r>
              <a:r>
                <a:rPr lang="pt-BR" sz="1200" b="1" dirty="0">
                  <a:solidFill>
                    <a:srgbClr val="69AFC3"/>
                  </a:solidFill>
                  <a:latin typeface="Arial"/>
                  <a:cs typeface="Arial"/>
                </a:rPr>
                <a:t>‘PRIORS’</a:t>
              </a:r>
              <a:endParaRPr lang="pt-BR" sz="1200" dirty="0">
                <a:solidFill>
                  <a:srgbClr val="69AFC3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B2489B9F-2965-284B-9DB8-2C72687C6DDD}"/>
              </a:ext>
            </a:extLst>
          </p:cNvPr>
          <p:cNvSpPr/>
          <p:nvPr/>
        </p:nvSpPr>
        <p:spPr>
          <a:xfrm rot="5400000">
            <a:off x="6189061" y="734183"/>
            <a:ext cx="244435" cy="3140194"/>
          </a:xfrm>
          <a:prstGeom prst="leftBrace">
            <a:avLst>
              <a:gd name="adj1" fmla="val 8333"/>
              <a:gd name="adj2" fmla="val 4877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E43632-4231-EF4B-B127-8470C921AF40}"/>
              </a:ext>
            </a:extLst>
          </p:cNvPr>
          <p:cNvSpPr txBox="1"/>
          <p:nvPr/>
        </p:nvSpPr>
        <p:spPr>
          <a:xfrm flipH="1">
            <a:off x="4844858" y="1690688"/>
            <a:ext cx="3036518" cy="4269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Measure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similar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to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the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b="1" dirty="0">
                <a:solidFill>
                  <a:srgbClr val="69AFC3"/>
                </a:solidFill>
                <a:latin typeface="Arial"/>
                <a:cs typeface="Arial"/>
              </a:rPr>
              <a:t>LIKELIHOOD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computed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in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Maximum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Likelihood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methods</a:t>
            </a:r>
            <a:endParaRPr lang="pt-BR" sz="1200" dirty="0">
              <a:solidFill>
                <a:srgbClr val="69AFC3"/>
              </a:solidFill>
              <a:latin typeface="Arial"/>
              <a:cs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AC284B6-D6C0-5F43-A756-F3F8B12D7735}"/>
              </a:ext>
            </a:extLst>
          </p:cNvPr>
          <p:cNvSpPr txBox="1"/>
          <p:nvPr/>
        </p:nvSpPr>
        <p:spPr>
          <a:xfrm>
            <a:off x="4616896" y="2407353"/>
            <a:ext cx="345000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sequences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given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(tree, the substitution model, molecular clock model)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A64476-1E6C-8143-B1F8-BC6F97A00A6F}"/>
              </a:ext>
            </a:extLst>
          </p:cNvPr>
          <p:cNvGrpSpPr/>
          <p:nvPr/>
        </p:nvGrpSpPr>
        <p:grpSpPr>
          <a:xfrm>
            <a:off x="8862504" y="2999475"/>
            <a:ext cx="2964968" cy="646331"/>
            <a:chOff x="8733913" y="2999475"/>
            <a:chExt cx="2964968" cy="646331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2FEC1AF-4B18-2F42-BD53-CA85505EA823}"/>
                </a:ext>
              </a:extLst>
            </p:cNvPr>
            <p:cNvSpPr txBox="1"/>
            <p:nvPr/>
          </p:nvSpPr>
          <p:spPr>
            <a:xfrm>
              <a:off x="8733913" y="2999475"/>
              <a:ext cx="296496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𝘗 (      , </a:t>
              </a:r>
              <a:r>
                <a:rPr lang="pt-BR" sz="3600" dirty="0">
                  <a:solidFill>
                    <a:srgbClr val="ED7D31"/>
                  </a:solidFill>
                  <a:latin typeface="Arial"/>
                  <a:cs typeface="Arial"/>
                </a:rPr>
                <a:t>𝚡</a:t>
              </a:r>
              <a:r>
                <a:rPr lang="pt-BR" sz="3600" dirty="0">
                  <a:solidFill>
                    <a:srgbClr val="92D050"/>
                  </a:solidFill>
                  <a:latin typeface="Arial"/>
                  <a:cs typeface="Arial"/>
                </a:rPr>
                <a:t>𝜇</a:t>
              </a:r>
              <a:r>
                <a:rPr lang="pt-BR" sz="3600" dirty="0">
                  <a:solidFill>
                    <a:srgbClr val="7030A0"/>
                  </a:solidFill>
                  <a:latin typeface="Arial"/>
                  <a:cs typeface="Arial"/>
                </a:rPr>
                <a:t>𝛑</a:t>
              </a:r>
              <a:r>
                <a:rPr lang="en-US" sz="1200" baseline="-25000" dirty="0" err="1">
                  <a:solidFill>
                    <a:prstClr val="black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nt</a:t>
              </a:r>
              <a:r>
                <a:rPr lang="en-US" sz="1200" baseline="-25000" dirty="0">
                  <a:solidFill>
                    <a:prstClr val="black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,     )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1F17DB8-B3CE-3748-8909-44E0D9A06F3D}"/>
                </a:ext>
              </a:extLst>
            </p:cNvPr>
            <p:cNvGrpSpPr/>
            <p:nvPr/>
          </p:nvGrpSpPr>
          <p:grpSpPr>
            <a:xfrm>
              <a:off x="9264330" y="3150134"/>
              <a:ext cx="342714" cy="333768"/>
              <a:chOff x="2517636" y="4229436"/>
              <a:chExt cx="3674705" cy="1346304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1FD3E318-50A1-4C46-B4B0-80AF6AFE6333}"/>
                  </a:ext>
                </a:extLst>
              </p:cNvPr>
              <p:cNvGrpSpPr/>
              <p:nvPr/>
            </p:nvGrpSpPr>
            <p:grpSpPr>
              <a:xfrm flipV="1">
                <a:off x="2829035" y="4229436"/>
                <a:ext cx="3363306" cy="1346304"/>
                <a:chOff x="991309" y="3179317"/>
                <a:chExt cx="831850" cy="718196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0BCAD618-53E3-DB4B-89B3-88FABA715D1D}"/>
                    </a:ext>
                  </a:extLst>
                </p:cNvPr>
                <p:cNvGrpSpPr/>
                <p:nvPr/>
              </p:nvGrpSpPr>
              <p:grpSpPr>
                <a:xfrm>
                  <a:off x="1407234" y="3527801"/>
                  <a:ext cx="415925" cy="369712"/>
                  <a:chOff x="5680075" y="2198952"/>
                  <a:chExt cx="415925" cy="305736"/>
                </a:xfrm>
              </p:grpSpPr>
              <p:sp>
                <p:nvSpPr>
                  <p:cNvPr id="158" name="Rectangle 17">
                    <a:extLst>
                      <a:ext uri="{FF2B5EF4-FFF2-40B4-BE49-F238E27FC236}">
                        <a16:creationId xmlns:a16="http://schemas.microsoft.com/office/drawing/2014/main" id="{5CF6EB10-9D66-5940-A501-A2D31AEBD152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" name="Rectangle 17">
                    <a:extLst>
                      <a:ext uri="{FF2B5EF4-FFF2-40B4-BE49-F238E27FC236}">
                        <a16:creationId xmlns:a16="http://schemas.microsoft.com/office/drawing/2014/main" id="{0DB23E81-8E55-1142-98A4-EC5FEBDF3B12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376433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009FB6CB-C0D1-CD4D-9314-D766A2A72160}"/>
                    </a:ext>
                  </a:extLst>
                </p:cNvPr>
                <p:cNvGrpSpPr/>
                <p:nvPr/>
              </p:nvGrpSpPr>
              <p:grpSpPr>
                <a:xfrm>
                  <a:off x="991309" y="3179317"/>
                  <a:ext cx="758998" cy="534403"/>
                  <a:chOff x="5680075" y="2198952"/>
                  <a:chExt cx="758998" cy="305736"/>
                </a:xfrm>
              </p:grpSpPr>
              <p:sp>
                <p:nvSpPr>
                  <p:cNvPr id="156" name="Rectangle 17">
                    <a:extLst>
                      <a:ext uri="{FF2B5EF4-FFF2-40B4-BE49-F238E27FC236}">
                        <a16:creationId xmlns:a16="http://schemas.microsoft.com/office/drawing/2014/main" id="{40228014-344E-E545-8CA1-B2BF50091701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758998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" name="Rectangle 17">
                    <a:extLst>
                      <a:ext uri="{FF2B5EF4-FFF2-40B4-BE49-F238E27FC236}">
                        <a16:creationId xmlns:a16="http://schemas.microsoft.com/office/drawing/2014/main" id="{1DA349AA-5E68-774D-8D99-2324D17EA022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sp>
            <p:nvSpPr>
              <p:cNvPr id="153" name="Rectangle 17">
                <a:extLst>
                  <a:ext uri="{FF2B5EF4-FFF2-40B4-BE49-F238E27FC236}">
                    <a16:creationId xmlns:a16="http://schemas.microsoft.com/office/drawing/2014/main" id="{A5CEA4A0-08D9-7740-8145-95286D1EC1DE}"/>
                  </a:ext>
                </a:extLst>
              </p:cNvPr>
              <p:cNvSpPr/>
              <p:nvPr/>
            </p:nvSpPr>
            <p:spPr>
              <a:xfrm>
                <a:off x="2517636" y="5101023"/>
                <a:ext cx="311399" cy="62929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  <a:gd name="connsiteX0" fmla="*/ 0 w 455482"/>
                  <a:gd name="connsiteY0" fmla="*/ 0 h 0"/>
                  <a:gd name="connsiteX1" fmla="*/ 455482 w 45548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482">
                    <a:moveTo>
                      <a:pt x="0" y="0"/>
                    </a:move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84048033-DF38-654A-A573-F8DFA383BC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91809" y="3201650"/>
              <a:ext cx="332908" cy="332908"/>
              <a:chOff x="9577866" y="3020801"/>
              <a:chExt cx="332908" cy="332908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85248A0-3F8D-3C4E-9D5F-F743F0E09DC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577866" y="3020801"/>
                <a:ext cx="332908" cy="33290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endPara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EE7517EE-4B50-C944-980E-D60444200541}"/>
                  </a:ext>
                </a:extLst>
              </p:cNvPr>
              <p:cNvSpPr/>
              <p:nvPr/>
            </p:nvSpPr>
            <p:spPr>
              <a:xfrm>
                <a:off x="9734551" y="3063770"/>
                <a:ext cx="133350" cy="142980"/>
              </a:xfrm>
              <a:custGeom>
                <a:avLst/>
                <a:gdLst>
                  <a:gd name="connsiteX0" fmla="*/ 0 w 155575"/>
                  <a:gd name="connsiteY0" fmla="*/ 0 h 190500"/>
                  <a:gd name="connsiteX1" fmla="*/ 0 w 155575"/>
                  <a:gd name="connsiteY1" fmla="*/ 190500 h 190500"/>
                  <a:gd name="connsiteX2" fmla="*/ 155575 w 155575"/>
                  <a:gd name="connsiteY2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57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155575" y="190500"/>
                    </a:lnTo>
                  </a:path>
                </a:pathLst>
              </a:custGeom>
              <a:noFill/>
              <a:ln w="3175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F2EAE8C7-56F0-454E-AD93-C595119D7054}"/>
              </a:ext>
            </a:extLst>
          </p:cNvPr>
          <p:cNvSpPr txBox="1"/>
          <p:nvPr/>
        </p:nvSpPr>
        <p:spPr>
          <a:xfrm>
            <a:off x="8602985" y="2608386"/>
            <a:ext cx="26985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sampled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parameters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B1EED5C-C7CD-E149-8E29-BC19E356966C}"/>
              </a:ext>
            </a:extLst>
          </p:cNvPr>
          <p:cNvCxnSpPr>
            <a:cxnSpLocks/>
          </p:cNvCxnSpPr>
          <p:nvPr/>
        </p:nvCxnSpPr>
        <p:spPr>
          <a:xfrm>
            <a:off x="4589721" y="3782331"/>
            <a:ext cx="69974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B898CB83-F05A-AB43-A640-18BC76FC4FFE}"/>
              </a:ext>
            </a:extLst>
          </p:cNvPr>
          <p:cNvSpPr txBox="1"/>
          <p:nvPr/>
        </p:nvSpPr>
        <p:spPr>
          <a:xfrm>
            <a:off x="7516011" y="3865420"/>
            <a:ext cx="16195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𝘗 (</a:t>
            </a:r>
            <a:r>
              <a:rPr lang="pt-BR" sz="28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t-BR" sz="2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5D76E2-CB1A-3A48-94EA-D93A47AB5017}"/>
              </a:ext>
            </a:extLst>
          </p:cNvPr>
          <p:cNvSpPr txBox="1"/>
          <p:nvPr/>
        </p:nvSpPr>
        <p:spPr>
          <a:xfrm>
            <a:off x="6972967" y="4397430"/>
            <a:ext cx="26985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sequences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7C78F37-3923-694F-9611-9EC3307BDE86}"/>
              </a:ext>
            </a:extLst>
          </p:cNvPr>
          <p:cNvGrpSpPr/>
          <p:nvPr/>
        </p:nvGrpSpPr>
        <p:grpSpPr>
          <a:xfrm>
            <a:off x="3332019" y="5625619"/>
            <a:ext cx="2025628" cy="584775"/>
            <a:chOff x="3625192" y="5872052"/>
            <a:chExt cx="2025628" cy="58477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B0EF864-1CFE-174B-8257-3564BD25F4CE}"/>
                </a:ext>
              </a:extLst>
            </p:cNvPr>
            <p:cNvSpPr txBox="1"/>
            <p:nvPr/>
          </p:nvSpPr>
          <p:spPr>
            <a:xfrm>
              <a:off x="3971077" y="5872052"/>
              <a:ext cx="167974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= Sampled tree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E7B4157-63FD-6E4C-B55E-ED493D393464}"/>
                </a:ext>
              </a:extLst>
            </p:cNvPr>
            <p:cNvGrpSpPr/>
            <p:nvPr/>
          </p:nvGrpSpPr>
          <p:grpSpPr>
            <a:xfrm>
              <a:off x="3625192" y="6006354"/>
              <a:ext cx="342714" cy="333768"/>
              <a:chOff x="2517636" y="4229416"/>
              <a:chExt cx="3674708" cy="1346297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07D61472-CE4F-7E42-A797-734A1E75CCBC}"/>
                  </a:ext>
                </a:extLst>
              </p:cNvPr>
              <p:cNvGrpSpPr/>
              <p:nvPr/>
            </p:nvGrpSpPr>
            <p:grpSpPr>
              <a:xfrm flipV="1">
                <a:off x="2829033" y="4229416"/>
                <a:ext cx="3363311" cy="1346297"/>
                <a:chOff x="991309" y="3179317"/>
                <a:chExt cx="831850" cy="718196"/>
              </a:xfrm>
            </p:grpSpPr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D645080-B9BB-514F-8DD0-E24EC0E43522}"/>
                    </a:ext>
                  </a:extLst>
                </p:cNvPr>
                <p:cNvGrpSpPr/>
                <p:nvPr/>
              </p:nvGrpSpPr>
              <p:grpSpPr>
                <a:xfrm>
                  <a:off x="1407234" y="3527801"/>
                  <a:ext cx="415925" cy="369712"/>
                  <a:chOff x="5680075" y="2198952"/>
                  <a:chExt cx="415925" cy="305736"/>
                </a:xfrm>
              </p:grpSpPr>
              <p:sp>
                <p:nvSpPr>
                  <p:cNvPr id="198" name="Rectangle 17">
                    <a:extLst>
                      <a:ext uri="{FF2B5EF4-FFF2-40B4-BE49-F238E27FC236}">
                        <a16:creationId xmlns:a16="http://schemas.microsoft.com/office/drawing/2014/main" id="{E61D7AED-A4CA-F241-8BBC-D53F2CA6B3FD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" name="Rectangle 17">
                    <a:extLst>
                      <a:ext uri="{FF2B5EF4-FFF2-40B4-BE49-F238E27FC236}">
                        <a16:creationId xmlns:a16="http://schemas.microsoft.com/office/drawing/2014/main" id="{00067B99-CC81-734A-9E1D-65F1DE1FED9B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376433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9978C32F-E25E-AE4A-8BE6-9814F2D2911F}"/>
                    </a:ext>
                  </a:extLst>
                </p:cNvPr>
                <p:cNvGrpSpPr/>
                <p:nvPr/>
              </p:nvGrpSpPr>
              <p:grpSpPr>
                <a:xfrm>
                  <a:off x="991309" y="3179317"/>
                  <a:ext cx="758998" cy="534403"/>
                  <a:chOff x="5680075" y="2198952"/>
                  <a:chExt cx="758998" cy="305736"/>
                </a:xfrm>
              </p:grpSpPr>
              <p:sp>
                <p:nvSpPr>
                  <p:cNvPr id="196" name="Rectangle 17">
                    <a:extLst>
                      <a:ext uri="{FF2B5EF4-FFF2-40B4-BE49-F238E27FC236}">
                        <a16:creationId xmlns:a16="http://schemas.microsoft.com/office/drawing/2014/main" id="{02A9207C-EB0C-0D4B-BDFD-48F48457FC78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758998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" name="Rectangle 17">
                    <a:extLst>
                      <a:ext uri="{FF2B5EF4-FFF2-40B4-BE49-F238E27FC236}">
                        <a16:creationId xmlns:a16="http://schemas.microsoft.com/office/drawing/2014/main" id="{D4871F4B-38A7-0E46-8AE8-12C202FCD55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65A5F95A-CB78-0D40-A172-F55FA0F39DDB}"/>
                  </a:ext>
                </a:extLst>
              </p:cNvPr>
              <p:cNvSpPr/>
              <p:nvPr/>
            </p:nvSpPr>
            <p:spPr>
              <a:xfrm>
                <a:off x="2517636" y="5101023"/>
                <a:ext cx="311397" cy="62928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  <a:gd name="connsiteX0" fmla="*/ 0 w 455482"/>
                  <a:gd name="connsiteY0" fmla="*/ 0 h 0"/>
                  <a:gd name="connsiteX1" fmla="*/ 455482 w 45548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482">
                    <a:moveTo>
                      <a:pt x="0" y="0"/>
                    </a:move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00" name="Left Brace 199">
            <a:extLst>
              <a:ext uri="{FF2B5EF4-FFF2-40B4-BE49-F238E27FC236}">
                <a16:creationId xmlns:a16="http://schemas.microsoft.com/office/drawing/2014/main" id="{F42B9110-6837-7440-B3A4-E3FA7E5C15F0}"/>
              </a:ext>
            </a:extLst>
          </p:cNvPr>
          <p:cNvSpPr/>
          <p:nvPr/>
        </p:nvSpPr>
        <p:spPr>
          <a:xfrm rot="16200000" flipV="1">
            <a:off x="2412209" y="2171265"/>
            <a:ext cx="244435" cy="3140194"/>
          </a:xfrm>
          <a:prstGeom prst="leftBrace">
            <a:avLst>
              <a:gd name="adj1" fmla="val 8333"/>
              <a:gd name="adj2" fmla="val 4877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86C8998-4F6C-5446-85C6-1D6BDEA03609}"/>
              </a:ext>
            </a:extLst>
          </p:cNvPr>
          <p:cNvSpPr txBox="1"/>
          <p:nvPr/>
        </p:nvSpPr>
        <p:spPr>
          <a:xfrm flipH="1">
            <a:off x="1108216" y="3978005"/>
            <a:ext cx="2899406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The </a:t>
            </a:r>
            <a:r>
              <a:rPr lang="pt-BR" sz="1200" b="1" dirty="0">
                <a:solidFill>
                  <a:srgbClr val="69AFC3"/>
                </a:solidFill>
                <a:latin typeface="Arial"/>
                <a:cs typeface="Arial"/>
              </a:rPr>
              <a:t>POSTERIOR PROBABILITY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08FEF732-28C3-0346-BC61-A062E6ED46CA}"/>
              </a:ext>
            </a:extLst>
          </p:cNvPr>
          <p:cNvSpPr txBox="1"/>
          <p:nvPr/>
        </p:nvSpPr>
        <p:spPr>
          <a:xfrm>
            <a:off x="5636871" y="5594841"/>
            <a:ext cx="29661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dirty="0">
                <a:solidFill>
                  <a:schemeClr val="accent2"/>
                </a:solidFill>
                <a:latin typeface="Arial"/>
                <a:cs typeface="Arial"/>
              </a:rPr>
              <a:t>𝚡</a:t>
            </a:r>
            <a:r>
              <a:rPr lang="pt-BR" sz="3600" dirty="0">
                <a:solidFill>
                  <a:srgbClr val="92D050"/>
                </a:solidFill>
                <a:latin typeface="Arial"/>
                <a:cs typeface="Arial"/>
              </a:rPr>
              <a:t>𝜇</a:t>
            </a:r>
            <a:r>
              <a:rPr lang="pt-BR" sz="3600" dirty="0">
                <a:solidFill>
                  <a:srgbClr val="7030A0"/>
                </a:solidFill>
                <a:latin typeface="Arial"/>
                <a:cs typeface="Arial"/>
              </a:rPr>
              <a:t>𝛑</a:t>
            </a:r>
            <a:r>
              <a:rPr lang="en-US" sz="1400" baseline="-25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r>
              <a:rPr lang="en-US" sz="1400" baseline="-25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= Substitution model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379BBB6-BCE3-F749-9701-6BE846B04D1D}"/>
              </a:ext>
            </a:extLst>
          </p:cNvPr>
          <p:cNvGrpSpPr/>
          <p:nvPr/>
        </p:nvGrpSpPr>
        <p:grpSpPr>
          <a:xfrm>
            <a:off x="9017598" y="5625619"/>
            <a:ext cx="2712625" cy="584775"/>
            <a:chOff x="9017598" y="5872052"/>
            <a:chExt cx="2712625" cy="584775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BC59637-516F-5B46-978C-5954A2BA9F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17598" y="5989412"/>
              <a:ext cx="332908" cy="332908"/>
              <a:chOff x="9577866" y="3020801"/>
              <a:chExt cx="332908" cy="332908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65C8045D-FA59-494A-ABA8-B3E98E9518E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577866" y="3020801"/>
                <a:ext cx="332908" cy="33290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endPara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0817BD0C-728F-914A-B6D3-71726CB57F41}"/>
                  </a:ext>
                </a:extLst>
              </p:cNvPr>
              <p:cNvSpPr/>
              <p:nvPr/>
            </p:nvSpPr>
            <p:spPr>
              <a:xfrm>
                <a:off x="9734551" y="3063770"/>
                <a:ext cx="133350" cy="142980"/>
              </a:xfrm>
              <a:custGeom>
                <a:avLst/>
                <a:gdLst>
                  <a:gd name="connsiteX0" fmla="*/ 0 w 155575"/>
                  <a:gd name="connsiteY0" fmla="*/ 0 h 190500"/>
                  <a:gd name="connsiteX1" fmla="*/ 0 w 155575"/>
                  <a:gd name="connsiteY1" fmla="*/ 190500 h 190500"/>
                  <a:gd name="connsiteX2" fmla="*/ 155575 w 155575"/>
                  <a:gd name="connsiteY2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57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155575" y="190500"/>
                    </a:lnTo>
                  </a:path>
                </a:pathLst>
              </a:custGeom>
              <a:noFill/>
              <a:ln w="3175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61B10A75-0B78-EB46-867B-683F0AE364F6}"/>
                </a:ext>
              </a:extLst>
            </p:cNvPr>
            <p:cNvSpPr txBox="1"/>
            <p:nvPr/>
          </p:nvSpPr>
          <p:spPr>
            <a:xfrm>
              <a:off x="9373273" y="5872052"/>
              <a:ext cx="235695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= Molecular clock model</a:t>
              </a:r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767E280-75C8-0243-90CF-D1F724B869B7}"/>
              </a:ext>
            </a:extLst>
          </p:cNvPr>
          <p:cNvSpPr/>
          <p:nvPr/>
        </p:nvSpPr>
        <p:spPr>
          <a:xfrm>
            <a:off x="207976" y="5395006"/>
            <a:ext cx="11652719" cy="988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9B876AB-2665-EE44-890C-EB2A6CAFE2C5}"/>
              </a:ext>
            </a:extLst>
          </p:cNvPr>
          <p:cNvGrpSpPr/>
          <p:nvPr/>
        </p:nvGrpSpPr>
        <p:grpSpPr>
          <a:xfrm>
            <a:off x="326416" y="5625620"/>
            <a:ext cx="2416004" cy="584775"/>
            <a:chOff x="326416" y="5872053"/>
            <a:chExt cx="2416004" cy="584775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2E94670-FE01-3443-911F-0551ABA299CA}"/>
                </a:ext>
              </a:extLst>
            </p:cNvPr>
            <p:cNvSpPr txBox="1"/>
            <p:nvPr/>
          </p:nvSpPr>
          <p:spPr>
            <a:xfrm>
              <a:off x="326416" y="5909777"/>
              <a:ext cx="10790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28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pt-BR" sz="28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pt-BR" sz="28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pt-BR" sz="28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28696C0-7DCC-5244-8F82-330AC799E0D9}"/>
                </a:ext>
              </a:extLst>
            </p:cNvPr>
            <p:cNvSpPr txBox="1"/>
            <p:nvPr/>
          </p:nvSpPr>
          <p:spPr>
            <a:xfrm>
              <a:off x="1306204" y="5872053"/>
              <a:ext cx="143621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= Sequences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4485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Sampling trees using Markov Chain Monte Carlo (MCMC)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D3EEF-4515-1645-81CC-86E760AEF736}"/>
              </a:ext>
            </a:extLst>
          </p:cNvPr>
          <p:cNvSpPr/>
          <p:nvPr/>
        </p:nvSpPr>
        <p:spPr>
          <a:xfrm>
            <a:off x="936165" y="2766126"/>
            <a:ext cx="2612573" cy="31763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Sequence alignment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Substitution model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Tree prior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Molecular clock prior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b="1" dirty="0">
                <a:solidFill>
                  <a:srgbClr val="69AFC3"/>
                </a:solidFill>
              </a:rPr>
              <a:t>Other priors (e.g. sampling date, location)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5EECC-D38D-0F42-8DDB-445D47124629}"/>
              </a:ext>
            </a:extLst>
          </p:cNvPr>
          <p:cNvSpPr/>
          <p:nvPr/>
        </p:nvSpPr>
        <p:spPr>
          <a:xfrm>
            <a:off x="4278084" y="2558143"/>
            <a:ext cx="2677888" cy="988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Parameter sampling step</a:t>
            </a:r>
          </a:p>
          <a:p>
            <a:pPr algn="ctr"/>
            <a:r>
              <a:rPr lang="en-US" dirty="0"/>
              <a:t>(using MCMC)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8178EA-E9BA-234F-80BC-06C4D49FDDBE}"/>
              </a:ext>
            </a:extLst>
          </p:cNvPr>
          <p:cNvSpPr/>
          <p:nvPr/>
        </p:nvSpPr>
        <p:spPr>
          <a:xfrm>
            <a:off x="7456715" y="4938484"/>
            <a:ext cx="2220686" cy="988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high probability parameters sampled from priors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1EF5C-72D0-A24F-8DA9-3AF027C8547C}"/>
              </a:ext>
            </a:extLst>
          </p:cNvPr>
          <p:cNvSpPr/>
          <p:nvPr/>
        </p:nvSpPr>
        <p:spPr>
          <a:xfrm>
            <a:off x="4550226" y="3845669"/>
            <a:ext cx="2133602" cy="7097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sampled parameter set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FA127D6A-F06F-AB49-B9E4-B509F0A9EA42}"/>
              </a:ext>
            </a:extLst>
          </p:cNvPr>
          <p:cNvSpPr/>
          <p:nvPr/>
        </p:nvSpPr>
        <p:spPr>
          <a:xfrm>
            <a:off x="4680858" y="4920562"/>
            <a:ext cx="1872340" cy="1021921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Better probability?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8E3C989-1A95-8543-9705-0081E8D2844C}"/>
              </a:ext>
            </a:extLst>
          </p:cNvPr>
          <p:cNvCxnSpPr>
            <a:cxnSpLocks/>
            <a:stCxn id="5" idx="0"/>
            <a:endCxn id="10" idx="0"/>
          </p:cNvCxnSpPr>
          <p:nvPr/>
        </p:nvCxnSpPr>
        <p:spPr>
          <a:xfrm rot="5400000" flipH="1" flipV="1">
            <a:off x="3825749" y="974847"/>
            <a:ext cx="207983" cy="3374576"/>
          </a:xfrm>
          <a:prstGeom prst="bentConnector3">
            <a:avLst>
              <a:gd name="adj1" fmla="val 302728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13B4FB1-3094-7A4D-85AC-13BBCC6C6E9C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5617027" y="3546475"/>
            <a:ext cx="1" cy="2991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9D965CC-47FE-804E-9399-A44DEDEA72F2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5617027" y="4555373"/>
            <a:ext cx="1" cy="3651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FE689D-91A1-DA49-8FB7-700FE4232E37}"/>
              </a:ext>
            </a:extLst>
          </p:cNvPr>
          <p:cNvCxnSpPr>
            <a:cxnSpLocks/>
            <a:stCxn id="15" idx="1"/>
            <a:endCxn id="10" idx="1"/>
          </p:cNvCxnSpPr>
          <p:nvPr/>
        </p:nvCxnSpPr>
        <p:spPr>
          <a:xfrm rot="10800000">
            <a:off x="4278084" y="3052309"/>
            <a:ext cx="402774" cy="2379214"/>
          </a:xfrm>
          <a:prstGeom prst="bentConnector3">
            <a:avLst>
              <a:gd name="adj1" fmla="val 188772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E46ACF1-F8CC-964D-9C50-64D0320A95AC}"/>
              </a:ext>
            </a:extLst>
          </p:cNvPr>
          <p:cNvSpPr/>
          <p:nvPr/>
        </p:nvSpPr>
        <p:spPr>
          <a:xfrm>
            <a:off x="4093027" y="5507724"/>
            <a:ext cx="566054" cy="32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not, reject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3D62408-39E5-1D4D-8C7A-F9A0F68ECAEE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6553198" y="5431523"/>
            <a:ext cx="903517" cy="11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5B8D782-1FD8-0A41-B0C4-58C297C3A892}"/>
              </a:ext>
            </a:extLst>
          </p:cNvPr>
          <p:cNvSpPr/>
          <p:nvPr/>
        </p:nvSpPr>
        <p:spPr>
          <a:xfrm>
            <a:off x="6574969" y="5507724"/>
            <a:ext cx="598717" cy="32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yes, accept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30266694-39FC-E041-B6A5-CAD24BA0D5C2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rot="16200000" flipV="1">
            <a:off x="6818428" y="3189854"/>
            <a:ext cx="1886175" cy="1611086"/>
          </a:xfrm>
          <a:prstGeom prst="curved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n 54">
            <a:extLst>
              <a:ext uri="{FF2B5EF4-FFF2-40B4-BE49-F238E27FC236}">
                <a16:creationId xmlns:a16="http://schemas.microsoft.com/office/drawing/2014/main" id="{0D9523E2-3F76-C348-A185-C30246A7A6C9}"/>
              </a:ext>
            </a:extLst>
          </p:cNvPr>
          <p:cNvSpPr/>
          <p:nvPr/>
        </p:nvSpPr>
        <p:spPr>
          <a:xfrm>
            <a:off x="10221689" y="5035445"/>
            <a:ext cx="1360715" cy="792154"/>
          </a:xfrm>
          <a:prstGeom prst="ca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Store respective (tree) state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E9194A18-C0ED-BC4A-943B-4D0A6CC514B3}"/>
              </a:ext>
            </a:extLst>
          </p:cNvPr>
          <p:cNvCxnSpPr>
            <a:cxnSpLocks/>
            <a:stCxn id="12" idx="3"/>
            <a:endCxn id="55" idx="2"/>
          </p:cNvCxnSpPr>
          <p:nvPr/>
        </p:nvCxnSpPr>
        <p:spPr>
          <a:xfrm flipV="1">
            <a:off x="9677401" y="5431522"/>
            <a:ext cx="544288" cy="11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n 60">
            <a:extLst>
              <a:ext uri="{FF2B5EF4-FFF2-40B4-BE49-F238E27FC236}">
                <a16:creationId xmlns:a16="http://schemas.microsoft.com/office/drawing/2014/main" id="{FE72E10D-A34E-0942-97EC-70DDD96BE2D2}"/>
              </a:ext>
            </a:extLst>
          </p:cNvPr>
          <p:cNvSpPr/>
          <p:nvPr/>
        </p:nvSpPr>
        <p:spPr>
          <a:xfrm>
            <a:off x="10221689" y="4077279"/>
            <a:ext cx="1360715" cy="484856"/>
          </a:xfrm>
          <a:prstGeom prst="ca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‘N’ stored trees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753F1B-1343-7046-BEA0-105EDA336EB7}"/>
              </a:ext>
            </a:extLst>
          </p:cNvPr>
          <p:cNvSpPr/>
          <p:nvPr/>
        </p:nvSpPr>
        <p:spPr>
          <a:xfrm>
            <a:off x="8209197" y="3052308"/>
            <a:ext cx="971547" cy="793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Repeat ‘N’ times until convergence is reached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C4BB96-4D14-F84F-B8EB-2EA9C945F6CA}"/>
              </a:ext>
            </a:extLst>
          </p:cNvPr>
          <p:cNvSpPr/>
          <p:nvPr/>
        </p:nvSpPr>
        <p:spPr>
          <a:xfrm>
            <a:off x="10006696" y="2569483"/>
            <a:ext cx="1790700" cy="988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Summarize sampled trees into a single tree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E59DF5D8-D26A-744E-B479-545CBB9FA0F1}"/>
              </a:ext>
            </a:extLst>
          </p:cNvPr>
          <p:cNvCxnSpPr>
            <a:cxnSpLocks/>
            <a:stCxn id="61" idx="1"/>
            <a:endCxn id="65" idx="2"/>
          </p:cNvCxnSpPr>
          <p:nvPr/>
        </p:nvCxnSpPr>
        <p:spPr>
          <a:xfrm flipH="1" flipV="1">
            <a:off x="10902046" y="3557815"/>
            <a:ext cx="1" cy="5194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5507B156-CB24-DB4B-A844-622AD9C98855}"/>
              </a:ext>
            </a:extLst>
          </p:cNvPr>
          <p:cNvCxnSpPr>
            <a:cxnSpLocks/>
            <a:stCxn id="55" idx="1"/>
            <a:endCxn id="61" idx="3"/>
          </p:cNvCxnSpPr>
          <p:nvPr/>
        </p:nvCxnSpPr>
        <p:spPr>
          <a:xfrm flipV="1">
            <a:off x="10902047" y="4562135"/>
            <a:ext cx="0" cy="4733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84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85EA55-C4F5-7440-9DA4-93462BDAB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368" y="1447805"/>
            <a:ext cx="10515600" cy="882513"/>
          </a:xfrm>
        </p:spPr>
        <p:txBody>
          <a:bodyPr>
            <a:normAutofit/>
          </a:bodyPr>
          <a:lstStyle/>
          <a:p>
            <a:r>
              <a:rPr lang="en-US" dirty="0"/>
              <a:t>Evolutionary relationships are commonly represented by bifurcating diagrams, also known as “trees”, which show </a:t>
            </a:r>
            <a:r>
              <a:rPr lang="en-US" b="1" dirty="0"/>
              <a:t>five main components</a:t>
            </a:r>
            <a:r>
              <a:rPr lang="en-US" dirty="0"/>
              <a:t>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A11C6-CC5E-7F4C-A444-322BB8652F6F}"/>
              </a:ext>
            </a:extLst>
          </p:cNvPr>
          <p:cNvGrpSpPr/>
          <p:nvPr/>
        </p:nvGrpSpPr>
        <p:grpSpPr>
          <a:xfrm>
            <a:off x="3383401" y="3476364"/>
            <a:ext cx="4634599" cy="2388232"/>
            <a:chOff x="2517636" y="4229416"/>
            <a:chExt cx="3674708" cy="13462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CE6CF2A-AC3F-7B42-8347-02D8CA1F6347}"/>
                </a:ext>
              </a:extLst>
            </p:cNvPr>
            <p:cNvGrpSpPr/>
            <p:nvPr/>
          </p:nvGrpSpPr>
          <p:grpSpPr>
            <a:xfrm flipV="1">
              <a:off x="2829033" y="4229416"/>
              <a:ext cx="3363311" cy="1346297"/>
              <a:chOff x="991309" y="3179317"/>
              <a:chExt cx="831850" cy="71819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0A8838-7169-2E47-B85D-FE27924ACB89}"/>
                  </a:ext>
                </a:extLst>
              </p:cNvPr>
              <p:cNvGrpSpPr/>
              <p:nvPr/>
            </p:nvGrpSpPr>
            <p:grpSpPr>
              <a:xfrm>
                <a:off x="1407234" y="3527801"/>
                <a:ext cx="415925" cy="369712"/>
                <a:chOff x="5680075" y="2198952"/>
                <a:chExt cx="415925" cy="305736"/>
              </a:xfrm>
            </p:grpSpPr>
            <p:sp>
              <p:nvSpPr>
                <p:cNvPr id="15" name="Rectangle 17">
                  <a:extLst>
                    <a:ext uri="{FF2B5EF4-FFF2-40B4-BE49-F238E27FC236}">
                      <a16:creationId xmlns:a16="http://schemas.microsoft.com/office/drawing/2014/main" id="{60BC695E-19B0-C846-AFB9-4E7CBE1D132A}"/>
                    </a:ext>
                  </a:extLst>
                </p:cNvPr>
                <p:cNvSpPr/>
                <p:nvPr/>
              </p:nvSpPr>
              <p:spPr>
                <a:xfrm>
                  <a:off x="5680075" y="2198952"/>
                  <a:ext cx="415925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9525" cmpd="sng">
                  <a:solidFill>
                    <a:schemeClr val="tx1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DDD1FC0E-3AD5-BA4F-A61C-55D6C853313C}"/>
                    </a:ext>
                  </a:extLst>
                </p:cNvPr>
                <p:cNvSpPr/>
                <p:nvPr/>
              </p:nvSpPr>
              <p:spPr>
                <a:xfrm flipV="1">
                  <a:off x="5680075" y="2351820"/>
                  <a:ext cx="376433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9525" cmpd="sng">
                  <a:solidFill>
                    <a:schemeClr val="tx1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E562CD6-046D-9145-B799-19A3AA5863D5}"/>
                  </a:ext>
                </a:extLst>
              </p:cNvPr>
              <p:cNvGrpSpPr/>
              <p:nvPr/>
            </p:nvGrpSpPr>
            <p:grpSpPr>
              <a:xfrm>
                <a:off x="991309" y="3179317"/>
                <a:ext cx="758998" cy="534403"/>
                <a:chOff x="5680075" y="2198952"/>
                <a:chExt cx="758998" cy="305736"/>
              </a:xfrm>
            </p:grpSpPr>
            <p:sp>
              <p:nvSpPr>
                <p:cNvPr id="13" name="Rectangle 17">
                  <a:extLst>
                    <a:ext uri="{FF2B5EF4-FFF2-40B4-BE49-F238E27FC236}">
                      <a16:creationId xmlns:a16="http://schemas.microsoft.com/office/drawing/2014/main" id="{05CC9DBF-A122-3C44-9F6B-FCBCF7C07EC3}"/>
                    </a:ext>
                  </a:extLst>
                </p:cNvPr>
                <p:cNvSpPr/>
                <p:nvPr/>
              </p:nvSpPr>
              <p:spPr>
                <a:xfrm>
                  <a:off x="5680075" y="2198952"/>
                  <a:ext cx="758998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9525" cmpd="sng">
                  <a:solidFill>
                    <a:schemeClr val="tx1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ctangle 17">
                  <a:extLst>
                    <a:ext uri="{FF2B5EF4-FFF2-40B4-BE49-F238E27FC236}">
                      <a16:creationId xmlns:a16="http://schemas.microsoft.com/office/drawing/2014/main" id="{5EE65955-8C6F-9643-9290-44BE16C2E195}"/>
                    </a:ext>
                  </a:extLst>
                </p:cNvPr>
                <p:cNvSpPr/>
                <p:nvPr/>
              </p:nvSpPr>
              <p:spPr>
                <a:xfrm flipV="1">
                  <a:off x="5680075" y="2351820"/>
                  <a:ext cx="415925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9525" cmpd="sng">
                  <a:solidFill>
                    <a:schemeClr val="tx1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D3044BBB-D356-054D-84E1-ACFB5232D155}"/>
                </a:ext>
              </a:extLst>
            </p:cNvPr>
            <p:cNvSpPr/>
            <p:nvPr/>
          </p:nvSpPr>
          <p:spPr>
            <a:xfrm>
              <a:off x="2517636" y="5101023"/>
              <a:ext cx="311397" cy="62928"/>
            </a:xfrm>
            <a:custGeom>
              <a:avLst/>
              <a:gdLst>
                <a:gd name="connsiteX0" fmla="*/ 0 w 455482"/>
                <a:gd name="connsiteY0" fmla="*/ 0 h 183614"/>
                <a:gd name="connsiteX1" fmla="*/ 455482 w 455482"/>
                <a:gd name="connsiteY1" fmla="*/ 0 h 183614"/>
                <a:gd name="connsiteX2" fmla="*/ 455482 w 455482"/>
                <a:gd name="connsiteY2" fmla="*/ 183614 h 183614"/>
                <a:gd name="connsiteX3" fmla="*/ 0 w 455482"/>
                <a:gd name="connsiteY3" fmla="*/ 183614 h 183614"/>
                <a:gd name="connsiteX4" fmla="*/ 0 w 455482"/>
                <a:gd name="connsiteY4" fmla="*/ 0 h 183614"/>
                <a:gd name="connsiteX0" fmla="*/ 455482 w 546922"/>
                <a:gd name="connsiteY0" fmla="*/ 183614 h 275054"/>
                <a:gd name="connsiteX1" fmla="*/ 0 w 546922"/>
                <a:gd name="connsiteY1" fmla="*/ 183614 h 275054"/>
                <a:gd name="connsiteX2" fmla="*/ 0 w 546922"/>
                <a:gd name="connsiteY2" fmla="*/ 0 h 275054"/>
                <a:gd name="connsiteX3" fmla="*/ 455482 w 546922"/>
                <a:gd name="connsiteY3" fmla="*/ 0 h 275054"/>
                <a:gd name="connsiteX4" fmla="*/ 546922 w 546922"/>
                <a:gd name="connsiteY4" fmla="*/ 275054 h 275054"/>
                <a:gd name="connsiteX0" fmla="*/ 0 w 546922"/>
                <a:gd name="connsiteY0" fmla="*/ 183614 h 275054"/>
                <a:gd name="connsiteX1" fmla="*/ 0 w 546922"/>
                <a:gd name="connsiteY1" fmla="*/ 0 h 275054"/>
                <a:gd name="connsiteX2" fmla="*/ 455482 w 546922"/>
                <a:gd name="connsiteY2" fmla="*/ 0 h 275054"/>
                <a:gd name="connsiteX3" fmla="*/ 546922 w 546922"/>
                <a:gd name="connsiteY3" fmla="*/ 275054 h 275054"/>
                <a:gd name="connsiteX0" fmla="*/ 0 w 455482"/>
                <a:gd name="connsiteY0" fmla="*/ 183614 h 183614"/>
                <a:gd name="connsiteX1" fmla="*/ 0 w 455482"/>
                <a:gd name="connsiteY1" fmla="*/ 0 h 183614"/>
                <a:gd name="connsiteX2" fmla="*/ 455482 w 455482"/>
                <a:gd name="connsiteY2" fmla="*/ 0 h 183614"/>
                <a:gd name="connsiteX0" fmla="*/ 0 w 455482"/>
                <a:gd name="connsiteY0" fmla="*/ 0 h 0"/>
                <a:gd name="connsiteX1" fmla="*/ 455482 w 4554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482">
                  <a:moveTo>
                    <a:pt x="0" y="0"/>
                  </a:moveTo>
                  <a:lnTo>
                    <a:pt x="455482" y="0"/>
                  </a:ln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non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E26C9D-7BCF-114B-8FA4-A5EB508D109B}"/>
              </a:ext>
            </a:extLst>
          </p:cNvPr>
          <p:cNvSpPr txBox="1"/>
          <p:nvPr/>
        </p:nvSpPr>
        <p:spPr>
          <a:xfrm>
            <a:off x="319396" y="4388686"/>
            <a:ext cx="1452419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>
                <a:latin typeface="Arial"/>
                <a:cs typeface="Arial"/>
              </a:rPr>
              <a:t>Phylogeny </a:t>
            </a:r>
            <a:r>
              <a:rPr lang="en-GB" sz="1200">
                <a:latin typeface="Arial"/>
                <a:cs typeface="Arial"/>
              </a:rPr>
              <a:t>(tree)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4A2D74B-6514-1647-9D47-8ABC9B849C24}"/>
              </a:ext>
            </a:extLst>
          </p:cNvPr>
          <p:cNvGrpSpPr/>
          <p:nvPr/>
        </p:nvGrpSpPr>
        <p:grpSpPr>
          <a:xfrm>
            <a:off x="8083480" y="5583694"/>
            <a:ext cx="2457067" cy="544695"/>
            <a:chOff x="8083480" y="5227504"/>
            <a:chExt cx="2457067" cy="5446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DC8D8B-D3E1-D74F-97E4-0068D2DB4A3B}"/>
                </a:ext>
              </a:extLst>
            </p:cNvPr>
            <p:cNvSpPr txBox="1"/>
            <p:nvPr/>
          </p:nvSpPr>
          <p:spPr>
            <a:xfrm>
              <a:off x="8717546" y="5341196"/>
              <a:ext cx="1823001" cy="290145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400">
                  <a:solidFill>
                    <a:prstClr val="black"/>
                  </a:solidFill>
                  <a:latin typeface="Courier"/>
                  <a:cs typeface="Courier"/>
                </a:rPr>
                <a:t>Zika virus</a:t>
              </a:r>
              <a:endParaRPr lang="en-GB" sz="1100">
                <a:latin typeface="Arial"/>
                <a:cs typeface="Arial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198AFF-AE74-E443-9BFA-44A0ADA2D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83480" y="5227504"/>
              <a:ext cx="548350" cy="544695"/>
              <a:chOff x="4944707" y="6211929"/>
              <a:chExt cx="504980" cy="501613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FE07E4DD-B598-2046-9844-BABF1563B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703" y="6309558"/>
                <a:ext cx="306355" cy="306354"/>
              </a:xfrm>
              <a:custGeom>
                <a:avLst/>
                <a:gdLst/>
                <a:ahLst/>
                <a:cxnLst>
                  <a:cxn ang="0">
                    <a:pos x="450" y="2"/>
                  </a:cxn>
                  <a:cxn ang="0">
                    <a:pos x="510" y="12"/>
                  </a:cxn>
                  <a:cxn ang="0">
                    <a:pos x="567" y="32"/>
                  </a:cxn>
                  <a:cxn ang="0">
                    <a:pos x="620" y="59"/>
                  </a:cxn>
                  <a:cxn ang="0">
                    <a:pos x="668" y="93"/>
                  </a:cxn>
                  <a:cxn ang="0">
                    <a:pos x="711" y="133"/>
                  </a:cxn>
                  <a:cxn ang="0">
                    <a:pos x="747" y="180"/>
                  </a:cxn>
                  <a:cxn ang="0">
                    <a:pos x="776" y="230"/>
                  </a:cxn>
                  <a:cxn ang="0">
                    <a:pos x="798" y="286"/>
                  </a:cxn>
                  <a:cxn ang="0">
                    <a:pos x="812" y="345"/>
                  </a:cxn>
                  <a:cxn ang="0">
                    <a:pos x="816" y="407"/>
                  </a:cxn>
                  <a:cxn ang="0">
                    <a:pos x="812" y="470"/>
                  </a:cxn>
                  <a:cxn ang="0">
                    <a:pos x="798" y="529"/>
                  </a:cxn>
                  <a:cxn ang="0">
                    <a:pos x="776" y="585"/>
                  </a:cxn>
                  <a:cxn ang="0">
                    <a:pos x="747" y="636"/>
                  </a:cxn>
                  <a:cxn ang="0">
                    <a:pos x="711" y="683"/>
                  </a:cxn>
                  <a:cxn ang="0">
                    <a:pos x="668" y="723"/>
                  </a:cxn>
                  <a:cxn ang="0">
                    <a:pos x="620" y="756"/>
                  </a:cxn>
                  <a:cxn ang="0">
                    <a:pos x="567" y="784"/>
                  </a:cxn>
                  <a:cxn ang="0">
                    <a:pos x="510" y="803"/>
                  </a:cxn>
                  <a:cxn ang="0">
                    <a:pos x="450" y="813"/>
                  </a:cxn>
                  <a:cxn ang="0">
                    <a:pos x="387" y="815"/>
                  </a:cxn>
                  <a:cxn ang="0">
                    <a:pos x="326" y="808"/>
                  </a:cxn>
                  <a:cxn ang="0">
                    <a:pos x="268" y="791"/>
                  </a:cxn>
                  <a:cxn ang="0">
                    <a:pos x="214" y="767"/>
                  </a:cxn>
                  <a:cxn ang="0">
                    <a:pos x="163" y="735"/>
                  </a:cxn>
                  <a:cxn ang="0">
                    <a:pos x="119" y="696"/>
                  </a:cxn>
                  <a:cxn ang="0">
                    <a:pos x="81" y="652"/>
                  </a:cxn>
                  <a:cxn ang="0">
                    <a:pos x="50" y="602"/>
                  </a:cxn>
                  <a:cxn ang="0">
                    <a:pos x="24" y="548"/>
                  </a:cxn>
                  <a:cxn ang="0">
                    <a:pos x="8" y="490"/>
                  </a:cxn>
                  <a:cxn ang="0">
                    <a:pos x="0" y="429"/>
                  </a:cxn>
                  <a:cxn ang="0">
                    <a:pos x="2" y="366"/>
                  </a:cxn>
                  <a:cxn ang="0">
                    <a:pos x="13" y="306"/>
                  </a:cxn>
                  <a:cxn ang="0">
                    <a:pos x="32" y="249"/>
                  </a:cxn>
                  <a:cxn ang="0">
                    <a:pos x="59" y="197"/>
                  </a:cxn>
                  <a:cxn ang="0">
                    <a:pos x="93" y="148"/>
                  </a:cxn>
                  <a:cxn ang="0">
                    <a:pos x="134" y="106"/>
                  </a:cxn>
                  <a:cxn ang="0">
                    <a:pos x="180" y="69"/>
                  </a:cxn>
                  <a:cxn ang="0">
                    <a:pos x="231" y="40"/>
                  </a:cxn>
                  <a:cxn ang="0">
                    <a:pos x="287" y="18"/>
                  </a:cxn>
                  <a:cxn ang="0">
                    <a:pos x="346" y="5"/>
                  </a:cxn>
                  <a:cxn ang="0">
                    <a:pos x="408" y="0"/>
                  </a:cxn>
                </a:cxnLst>
                <a:rect l="0" t="0" r="r" b="b"/>
                <a:pathLst>
                  <a:path w="816" h="815">
                    <a:moveTo>
                      <a:pt x="408" y="0"/>
                    </a:moveTo>
                    <a:lnTo>
                      <a:pt x="429" y="1"/>
                    </a:lnTo>
                    <a:lnTo>
                      <a:pt x="450" y="2"/>
                    </a:lnTo>
                    <a:lnTo>
                      <a:pt x="470" y="5"/>
                    </a:lnTo>
                    <a:lnTo>
                      <a:pt x="490" y="8"/>
                    </a:lnTo>
                    <a:lnTo>
                      <a:pt x="510" y="12"/>
                    </a:lnTo>
                    <a:lnTo>
                      <a:pt x="529" y="18"/>
                    </a:lnTo>
                    <a:lnTo>
                      <a:pt x="548" y="25"/>
                    </a:lnTo>
                    <a:lnTo>
                      <a:pt x="567" y="32"/>
                    </a:lnTo>
                    <a:lnTo>
                      <a:pt x="585" y="40"/>
                    </a:lnTo>
                    <a:lnTo>
                      <a:pt x="603" y="49"/>
                    </a:lnTo>
                    <a:lnTo>
                      <a:pt x="620" y="59"/>
                    </a:lnTo>
                    <a:lnTo>
                      <a:pt x="637" y="69"/>
                    </a:lnTo>
                    <a:lnTo>
                      <a:pt x="653" y="81"/>
                    </a:lnTo>
                    <a:lnTo>
                      <a:pt x="668" y="93"/>
                    </a:lnTo>
                    <a:lnTo>
                      <a:pt x="682" y="106"/>
                    </a:lnTo>
                    <a:lnTo>
                      <a:pt x="697" y="120"/>
                    </a:lnTo>
                    <a:lnTo>
                      <a:pt x="711" y="133"/>
                    </a:lnTo>
                    <a:lnTo>
                      <a:pt x="723" y="148"/>
                    </a:lnTo>
                    <a:lnTo>
                      <a:pt x="735" y="164"/>
                    </a:lnTo>
                    <a:lnTo>
                      <a:pt x="747" y="180"/>
                    </a:lnTo>
                    <a:lnTo>
                      <a:pt x="757" y="197"/>
                    </a:lnTo>
                    <a:lnTo>
                      <a:pt x="768" y="214"/>
                    </a:lnTo>
                    <a:lnTo>
                      <a:pt x="776" y="230"/>
                    </a:lnTo>
                    <a:lnTo>
                      <a:pt x="785" y="249"/>
                    </a:lnTo>
                    <a:lnTo>
                      <a:pt x="792" y="267"/>
                    </a:lnTo>
                    <a:lnTo>
                      <a:pt x="798" y="286"/>
                    </a:lnTo>
                    <a:lnTo>
                      <a:pt x="804" y="306"/>
                    </a:lnTo>
                    <a:lnTo>
                      <a:pt x="808" y="325"/>
                    </a:lnTo>
                    <a:lnTo>
                      <a:pt x="812" y="345"/>
                    </a:lnTo>
                    <a:lnTo>
                      <a:pt x="814" y="366"/>
                    </a:lnTo>
                    <a:lnTo>
                      <a:pt x="816" y="386"/>
                    </a:lnTo>
                    <a:lnTo>
                      <a:pt x="816" y="407"/>
                    </a:lnTo>
                    <a:lnTo>
                      <a:pt x="816" y="429"/>
                    </a:lnTo>
                    <a:lnTo>
                      <a:pt x="814" y="450"/>
                    </a:lnTo>
                    <a:lnTo>
                      <a:pt x="812" y="470"/>
                    </a:lnTo>
                    <a:lnTo>
                      <a:pt x="808" y="490"/>
                    </a:lnTo>
                    <a:lnTo>
                      <a:pt x="804" y="510"/>
                    </a:lnTo>
                    <a:lnTo>
                      <a:pt x="798" y="529"/>
                    </a:lnTo>
                    <a:lnTo>
                      <a:pt x="792" y="548"/>
                    </a:lnTo>
                    <a:lnTo>
                      <a:pt x="785" y="567"/>
                    </a:lnTo>
                    <a:lnTo>
                      <a:pt x="776" y="585"/>
                    </a:lnTo>
                    <a:lnTo>
                      <a:pt x="768" y="602"/>
                    </a:lnTo>
                    <a:lnTo>
                      <a:pt x="757" y="619"/>
                    </a:lnTo>
                    <a:lnTo>
                      <a:pt x="747" y="636"/>
                    </a:lnTo>
                    <a:lnTo>
                      <a:pt x="735" y="652"/>
                    </a:lnTo>
                    <a:lnTo>
                      <a:pt x="723" y="668"/>
                    </a:lnTo>
                    <a:lnTo>
                      <a:pt x="711" y="683"/>
                    </a:lnTo>
                    <a:lnTo>
                      <a:pt x="697" y="696"/>
                    </a:lnTo>
                    <a:lnTo>
                      <a:pt x="682" y="710"/>
                    </a:lnTo>
                    <a:lnTo>
                      <a:pt x="668" y="723"/>
                    </a:lnTo>
                    <a:lnTo>
                      <a:pt x="653" y="735"/>
                    </a:lnTo>
                    <a:lnTo>
                      <a:pt x="637" y="746"/>
                    </a:lnTo>
                    <a:lnTo>
                      <a:pt x="620" y="756"/>
                    </a:lnTo>
                    <a:lnTo>
                      <a:pt x="603" y="767"/>
                    </a:lnTo>
                    <a:lnTo>
                      <a:pt x="585" y="775"/>
                    </a:lnTo>
                    <a:lnTo>
                      <a:pt x="567" y="784"/>
                    </a:lnTo>
                    <a:lnTo>
                      <a:pt x="548" y="791"/>
                    </a:lnTo>
                    <a:lnTo>
                      <a:pt x="529" y="797"/>
                    </a:lnTo>
                    <a:lnTo>
                      <a:pt x="510" y="803"/>
                    </a:lnTo>
                    <a:lnTo>
                      <a:pt x="490" y="808"/>
                    </a:lnTo>
                    <a:lnTo>
                      <a:pt x="470" y="811"/>
                    </a:lnTo>
                    <a:lnTo>
                      <a:pt x="450" y="813"/>
                    </a:lnTo>
                    <a:lnTo>
                      <a:pt x="429" y="815"/>
                    </a:lnTo>
                    <a:lnTo>
                      <a:pt x="408" y="815"/>
                    </a:lnTo>
                    <a:lnTo>
                      <a:pt x="387" y="815"/>
                    </a:lnTo>
                    <a:lnTo>
                      <a:pt x="367" y="813"/>
                    </a:lnTo>
                    <a:lnTo>
                      <a:pt x="346" y="811"/>
                    </a:lnTo>
                    <a:lnTo>
                      <a:pt x="326" y="808"/>
                    </a:lnTo>
                    <a:lnTo>
                      <a:pt x="306" y="803"/>
                    </a:lnTo>
                    <a:lnTo>
                      <a:pt x="287" y="797"/>
                    </a:lnTo>
                    <a:lnTo>
                      <a:pt x="268" y="791"/>
                    </a:lnTo>
                    <a:lnTo>
                      <a:pt x="249" y="784"/>
                    </a:lnTo>
                    <a:lnTo>
                      <a:pt x="231" y="775"/>
                    </a:lnTo>
                    <a:lnTo>
                      <a:pt x="214" y="767"/>
                    </a:lnTo>
                    <a:lnTo>
                      <a:pt x="196" y="756"/>
                    </a:lnTo>
                    <a:lnTo>
                      <a:pt x="180" y="746"/>
                    </a:lnTo>
                    <a:lnTo>
                      <a:pt x="163" y="735"/>
                    </a:lnTo>
                    <a:lnTo>
                      <a:pt x="149" y="723"/>
                    </a:lnTo>
                    <a:lnTo>
                      <a:pt x="134" y="710"/>
                    </a:lnTo>
                    <a:lnTo>
                      <a:pt x="119" y="696"/>
                    </a:lnTo>
                    <a:lnTo>
                      <a:pt x="107" y="683"/>
                    </a:lnTo>
                    <a:lnTo>
                      <a:pt x="93" y="668"/>
                    </a:lnTo>
                    <a:lnTo>
                      <a:pt x="81" y="652"/>
                    </a:lnTo>
                    <a:lnTo>
                      <a:pt x="70" y="636"/>
                    </a:lnTo>
                    <a:lnTo>
                      <a:pt x="59" y="619"/>
                    </a:lnTo>
                    <a:lnTo>
                      <a:pt x="50" y="602"/>
                    </a:lnTo>
                    <a:lnTo>
                      <a:pt x="40" y="585"/>
                    </a:lnTo>
                    <a:lnTo>
                      <a:pt x="32" y="567"/>
                    </a:lnTo>
                    <a:lnTo>
                      <a:pt x="24" y="548"/>
                    </a:lnTo>
                    <a:lnTo>
                      <a:pt x="18" y="529"/>
                    </a:lnTo>
                    <a:lnTo>
                      <a:pt x="13" y="510"/>
                    </a:lnTo>
                    <a:lnTo>
                      <a:pt x="8" y="490"/>
                    </a:lnTo>
                    <a:lnTo>
                      <a:pt x="4" y="470"/>
                    </a:lnTo>
                    <a:lnTo>
                      <a:pt x="2" y="450"/>
                    </a:lnTo>
                    <a:lnTo>
                      <a:pt x="0" y="429"/>
                    </a:lnTo>
                    <a:lnTo>
                      <a:pt x="0" y="407"/>
                    </a:lnTo>
                    <a:lnTo>
                      <a:pt x="0" y="386"/>
                    </a:lnTo>
                    <a:lnTo>
                      <a:pt x="2" y="366"/>
                    </a:lnTo>
                    <a:lnTo>
                      <a:pt x="4" y="345"/>
                    </a:lnTo>
                    <a:lnTo>
                      <a:pt x="8" y="325"/>
                    </a:lnTo>
                    <a:lnTo>
                      <a:pt x="13" y="306"/>
                    </a:lnTo>
                    <a:lnTo>
                      <a:pt x="18" y="286"/>
                    </a:lnTo>
                    <a:lnTo>
                      <a:pt x="24" y="267"/>
                    </a:lnTo>
                    <a:lnTo>
                      <a:pt x="32" y="249"/>
                    </a:lnTo>
                    <a:lnTo>
                      <a:pt x="40" y="230"/>
                    </a:lnTo>
                    <a:lnTo>
                      <a:pt x="50" y="214"/>
                    </a:lnTo>
                    <a:lnTo>
                      <a:pt x="59" y="197"/>
                    </a:lnTo>
                    <a:lnTo>
                      <a:pt x="70" y="180"/>
                    </a:lnTo>
                    <a:lnTo>
                      <a:pt x="81" y="164"/>
                    </a:lnTo>
                    <a:lnTo>
                      <a:pt x="93" y="148"/>
                    </a:lnTo>
                    <a:lnTo>
                      <a:pt x="107" y="133"/>
                    </a:lnTo>
                    <a:lnTo>
                      <a:pt x="119" y="120"/>
                    </a:lnTo>
                    <a:lnTo>
                      <a:pt x="134" y="106"/>
                    </a:lnTo>
                    <a:lnTo>
                      <a:pt x="149" y="93"/>
                    </a:lnTo>
                    <a:lnTo>
                      <a:pt x="163" y="81"/>
                    </a:lnTo>
                    <a:lnTo>
                      <a:pt x="180" y="69"/>
                    </a:lnTo>
                    <a:lnTo>
                      <a:pt x="196" y="59"/>
                    </a:lnTo>
                    <a:lnTo>
                      <a:pt x="214" y="49"/>
                    </a:lnTo>
                    <a:lnTo>
                      <a:pt x="231" y="40"/>
                    </a:lnTo>
                    <a:lnTo>
                      <a:pt x="249" y="32"/>
                    </a:lnTo>
                    <a:lnTo>
                      <a:pt x="268" y="25"/>
                    </a:lnTo>
                    <a:lnTo>
                      <a:pt x="287" y="18"/>
                    </a:lnTo>
                    <a:lnTo>
                      <a:pt x="306" y="12"/>
                    </a:lnTo>
                    <a:lnTo>
                      <a:pt x="326" y="8"/>
                    </a:lnTo>
                    <a:lnTo>
                      <a:pt x="346" y="5"/>
                    </a:lnTo>
                    <a:lnTo>
                      <a:pt x="367" y="2"/>
                    </a:lnTo>
                    <a:lnTo>
                      <a:pt x="387" y="1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5">
                <a:solidFill>
                  <a:srgbClr val="C5C6C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A5703F19-6539-A74E-8E96-561174F52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2058" y="6450953"/>
                <a:ext cx="67331" cy="20199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8039BB9F-EFFB-324F-B880-16ED494A4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2556" y="6437487"/>
                <a:ext cx="47131" cy="47131"/>
              </a:xfrm>
              <a:custGeom>
                <a:avLst/>
                <a:gdLst/>
                <a:ahLst/>
                <a:cxnLst>
                  <a:cxn ang="0">
                    <a:pos x="127" y="62"/>
                  </a:cxn>
                  <a:cxn ang="0">
                    <a:pos x="125" y="76"/>
                  </a:cxn>
                  <a:cxn ang="0">
                    <a:pos x="123" y="87"/>
                  </a:cxn>
                  <a:cxn ang="0">
                    <a:pos x="116" y="97"/>
                  </a:cxn>
                  <a:cxn ang="0">
                    <a:pos x="108" y="107"/>
                  </a:cxn>
                  <a:cxn ang="0">
                    <a:pos x="99" y="114"/>
                  </a:cxn>
                  <a:cxn ang="0">
                    <a:pos x="88" y="120"/>
                  </a:cxn>
                  <a:cxn ang="0">
                    <a:pos x="77" y="124"/>
                  </a:cxn>
                  <a:cxn ang="0">
                    <a:pos x="63" y="126"/>
                  </a:cxn>
                  <a:cxn ang="0">
                    <a:pos x="50" y="124"/>
                  </a:cxn>
                  <a:cxn ang="0">
                    <a:pos x="39" y="120"/>
                  </a:cxn>
                  <a:cxn ang="0">
                    <a:pos x="28" y="114"/>
                  </a:cxn>
                  <a:cxn ang="0">
                    <a:pos x="19" y="107"/>
                  </a:cxn>
                  <a:cxn ang="0">
                    <a:pos x="11" y="97"/>
                  </a:cxn>
                  <a:cxn ang="0">
                    <a:pos x="5" y="87"/>
                  </a:cxn>
                  <a:cxn ang="0">
                    <a:pos x="3" y="76"/>
                  </a:cxn>
                  <a:cxn ang="0">
                    <a:pos x="0" y="62"/>
                  </a:cxn>
                  <a:cxn ang="0">
                    <a:pos x="3" y="50"/>
                  </a:cxn>
                  <a:cxn ang="0">
                    <a:pos x="5" y="39"/>
                  </a:cxn>
                  <a:cxn ang="0">
                    <a:pos x="11" y="28"/>
                  </a:cxn>
                  <a:cxn ang="0">
                    <a:pos x="19" y="19"/>
                  </a:cxn>
                  <a:cxn ang="0">
                    <a:pos x="28" y="11"/>
                  </a:cxn>
                  <a:cxn ang="0">
                    <a:pos x="39" y="4"/>
                  </a:cxn>
                  <a:cxn ang="0">
                    <a:pos x="50" y="2"/>
                  </a:cxn>
                  <a:cxn ang="0">
                    <a:pos x="63" y="0"/>
                  </a:cxn>
                  <a:cxn ang="0">
                    <a:pos x="77" y="2"/>
                  </a:cxn>
                  <a:cxn ang="0">
                    <a:pos x="88" y="4"/>
                  </a:cxn>
                  <a:cxn ang="0">
                    <a:pos x="99" y="11"/>
                  </a:cxn>
                  <a:cxn ang="0">
                    <a:pos x="108" y="19"/>
                  </a:cxn>
                  <a:cxn ang="0">
                    <a:pos x="116" y="28"/>
                  </a:cxn>
                  <a:cxn ang="0">
                    <a:pos x="123" y="39"/>
                  </a:cxn>
                  <a:cxn ang="0">
                    <a:pos x="125" y="50"/>
                  </a:cxn>
                  <a:cxn ang="0">
                    <a:pos x="127" y="62"/>
                  </a:cxn>
                </a:cxnLst>
                <a:rect l="0" t="0" r="r" b="b"/>
                <a:pathLst>
                  <a:path w="127" h="126">
                    <a:moveTo>
                      <a:pt x="127" y="62"/>
                    </a:moveTo>
                    <a:lnTo>
                      <a:pt x="125" y="76"/>
                    </a:lnTo>
                    <a:lnTo>
                      <a:pt x="123" y="87"/>
                    </a:lnTo>
                    <a:lnTo>
                      <a:pt x="116" y="97"/>
                    </a:lnTo>
                    <a:lnTo>
                      <a:pt x="108" y="107"/>
                    </a:lnTo>
                    <a:lnTo>
                      <a:pt x="99" y="114"/>
                    </a:lnTo>
                    <a:lnTo>
                      <a:pt x="88" y="120"/>
                    </a:lnTo>
                    <a:lnTo>
                      <a:pt x="77" y="124"/>
                    </a:lnTo>
                    <a:lnTo>
                      <a:pt x="63" y="126"/>
                    </a:lnTo>
                    <a:lnTo>
                      <a:pt x="50" y="124"/>
                    </a:lnTo>
                    <a:lnTo>
                      <a:pt x="39" y="120"/>
                    </a:lnTo>
                    <a:lnTo>
                      <a:pt x="28" y="114"/>
                    </a:lnTo>
                    <a:lnTo>
                      <a:pt x="19" y="107"/>
                    </a:lnTo>
                    <a:lnTo>
                      <a:pt x="11" y="97"/>
                    </a:lnTo>
                    <a:lnTo>
                      <a:pt x="5" y="87"/>
                    </a:lnTo>
                    <a:lnTo>
                      <a:pt x="3" y="76"/>
                    </a:lnTo>
                    <a:lnTo>
                      <a:pt x="0" y="62"/>
                    </a:lnTo>
                    <a:lnTo>
                      <a:pt x="3" y="50"/>
                    </a:lnTo>
                    <a:lnTo>
                      <a:pt x="5" y="39"/>
                    </a:lnTo>
                    <a:lnTo>
                      <a:pt x="11" y="28"/>
                    </a:lnTo>
                    <a:lnTo>
                      <a:pt x="19" y="19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50" y="2"/>
                    </a:lnTo>
                    <a:lnTo>
                      <a:pt x="63" y="0"/>
                    </a:lnTo>
                    <a:lnTo>
                      <a:pt x="77" y="2"/>
                    </a:lnTo>
                    <a:lnTo>
                      <a:pt x="88" y="4"/>
                    </a:lnTo>
                    <a:lnTo>
                      <a:pt x="99" y="11"/>
                    </a:lnTo>
                    <a:lnTo>
                      <a:pt x="108" y="19"/>
                    </a:lnTo>
                    <a:lnTo>
                      <a:pt x="116" y="28"/>
                    </a:lnTo>
                    <a:lnTo>
                      <a:pt x="123" y="39"/>
                    </a:lnTo>
                    <a:lnTo>
                      <a:pt x="125" y="50"/>
                    </a:lnTo>
                    <a:lnTo>
                      <a:pt x="127" y="62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015521BB-95AF-E64E-AA02-441F69BA3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125" y="6531749"/>
                <a:ext cx="67331" cy="47131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180" y="90"/>
                  </a:cxn>
                  <a:cxn ang="0">
                    <a:pos x="155" y="134"/>
                  </a:cxn>
                  <a:cxn ang="0">
                    <a:pos x="0" y="44"/>
                  </a:cxn>
                  <a:cxn ang="0">
                    <a:pos x="26" y="0"/>
                  </a:cxn>
                </a:cxnLst>
                <a:rect l="0" t="0" r="r" b="b"/>
                <a:pathLst>
                  <a:path w="180" h="134">
                    <a:moveTo>
                      <a:pt x="26" y="0"/>
                    </a:moveTo>
                    <a:lnTo>
                      <a:pt x="180" y="90"/>
                    </a:lnTo>
                    <a:lnTo>
                      <a:pt x="155" y="134"/>
                    </a:lnTo>
                    <a:lnTo>
                      <a:pt x="0" y="4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339E4C4C-80FF-5B4C-8F0B-AA10BCF2B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257" y="6551949"/>
                <a:ext cx="47131" cy="47131"/>
              </a:xfrm>
              <a:custGeom>
                <a:avLst/>
                <a:gdLst/>
                <a:ahLst/>
                <a:cxnLst>
                  <a:cxn ang="0">
                    <a:pos x="117" y="96"/>
                  </a:cxn>
                  <a:cxn ang="0">
                    <a:pos x="111" y="106"/>
                  </a:cxn>
                  <a:cxn ang="0">
                    <a:pos x="103" y="114"/>
                  </a:cxn>
                  <a:cxn ang="0">
                    <a:pos x="91" y="120"/>
                  </a:cxn>
                  <a:cxn ang="0">
                    <a:pos x="79" y="124"/>
                  </a:cxn>
                  <a:cxn ang="0">
                    <a:pos x="68" y="126"/>
                  </a:cxn>
                  <a:cxn ang="0">
                    <a:pos x="55" y="126"/>
                  </a:cxn>
                  <a:cxn ang="0">
                    <a:pos x="42" y="124"/>
                  </a:cxn>
                  <a:cxn ang="0">
                    <a:pos x="32" y="119"/>
                  </a:cxn>
                  <a:cxn ang="0">
                    <a:pos x="20" y="110"/>
                  </a:cxn>
                  <a:cxn ang="0">
                    <a:pos x="13" y="102"/>
                  </a:cxn>
                  <a:cxn ang="0">
                    <a:pos x="7" y="92"/>
                  </a:cxn>
                  <a:cxn ang="0">
                    <a:pos x="1" y="79"/>
                  </a:cxn>
                  <a:cxn ang="0">
                    <a:pos x="0" y="68"/>
                  </a:cxn>
                  <a:cxn ang="0">
                    <a:pos x="0" y="56"/>
                  </a:cxn>
                  <a:cxn ang="0">
                    <a:pos x="3" y="44"/>
                  </a:cxn>
                  <a:cxn ang="0">
                    <a:pos x="8" y="34"/>
                  </a:cxn>
                  <a:cxn ang="0">
                    <a:pos x="16" y="21"/>
                  </a:cxn>
                  <a:cxn ang="0">
                    <a:pos x="26" y="12"/>
                  </a:cxn>
                  <a:cxn ang="0">
                    <a:pos x="34" y="6"/>
                  </a:cxn>
                  <a:cxn ang="0">
                    <a:pos x="47" y="3"/>
                  </a:cxn>
                  <a:cxn ang="0">
                    <a:pos x="57" y="0"/>
                  </a:cxn>
                  <a:cxn ang="0">
                    <a:pos x="70" y="2"/>
                  </a:cxn>
                  <a:cxn ang="0">
                    <a:pos x="84" y="3"/>
                  </a:cxn>
                  <a:cxn ang="0">
                    <a:pos x="96" y="9"/>
                  </a:cxn>
                  <a:cxn ang="0">
                    <a:pos x="105" y="17"/>
                  </a:cxn>
                  <a:cxn ang="0">
                    <a:pos x="114" y="25"/>
                  </a:cxn>
                  <a:cxn ang="0">
                    <a:pos x="120" y="36"/>
                  </a:cxn>
                  <a:cxn ang="0">
                    <a:pos x="126" y="46"/>
                  </a:cxn>
                  <a:cxn ang="0">
                    <a:pos x="127" y="59"/>
                  </a:cxn>
                  <a:cxn ang="0">
                    <a:pos x="127" y="71"/>
                  </a:cxn>
                  <a:cxn ang="0">
                    <a:pos x="124" y="84"/>
                  </a:cxn>
                  <a:cxn ang="0">
                    <a:pos x="117" y="96"/>
                  </a:cxn>
                </a:cxnLst>
                <a:rect l="0" t="0" r="r" b="b"/>
                <a:pathLst>
                  <a:path w="127" h="126">
                    <a:moveTo>
                      <a:pt x="117" y="96"/>
                    </a:moveTo>
                    <a:lnTo>
                      <a:pt x="111" y="106"/>
                    </a:lnTo>
                    <a:lnTo>
                      <a:pt x="103" y="114"/>
                    </a:lnTo>
                    <a:lnTo>
                      <a:pt x="91" y="120"/>
                    </a:lnTo>
                    <a:lnTo>
                      <a:pt x="79" y="124"/>
                    </a:lnTo>
                    <a:lnTo>
                      <a:pt x="68" y="126"/>
                    </a:lnTo>
                    <a:lnTo>
                      <a:pt x="55" y="126"/>
                    </a:lnTo>
                    <a:lnTo>
                      <a:pt x="42" y="124"/>
                    </a:lnTo>
                    <a:lnTo>
                      <a:pt x="32" y="119"/>
                    </a:lnTo>
                    <a:lnTo>
                      <a:pt x="20" y="110"/>
                    </a:lnTo>
                    <a:lnTo>
                      <a:pt x="13" y="102"/>
                    </a:lnTo>
                    <a:lnTo>
                      <a:pt x="7" y="92"/>
                    </a:lnTo>
                    <a:lnTo>
                      <a:pt x="1" y="79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8" y="34"/>
                    </a:lnTo>
                    <a:lnTo>
                      <a:pt x="16" y="21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7" y="3"/>
                    </a:lnTo>
                    <a:lnTo>
                      <a:pt x="57" y="0"/>
                    </a:lnTo>
                    <a:lnTo>
                      <a:pt x="70" y="2"/>
                    </a:lnTo>
                    <a:lnTo>
                      <a:pt x="84" y="3"/>
                    </a:lnTo>
                    <a:lnTo>
                      <a:pt x="96" y="9"/>
                    </a:lnTo>
                    <a:lnTo>
                      <a:pt x="105" y="17"/>
                    </a:lnTo>
                    <a:lnTo>
                      <a:pt x="114" y="25"/>
                    </a:lnTo>
                    <a:lnTo>
                      <a:pt x="120" y="36"/>
                    </a:lnTo>
                    <a:lnTo>
                      <a:pt x="126" y="46"/>
                    </a:lnTo>
                    <a:lnTo>
                      <a:pt x="127" y="59"/>
                    </a:lnTo>
                    <a:lnTo>
                      <a:pt x="127" y="71"/>
                    </a:lnTo>
                    <a:lnTo>
                      <a:pt x="124" y="84"/>
                    </a:lnTo>
                    <a:lnTo>
                      <a:pt x="117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69AC885-8B8C-8643-B5ED-C17B70890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894" y="6588980"/>
                <a:ext cx="47131" cy="67331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134" y="156"/>
                  </a:cxn>
                  <a:cxn ang="0">
                    <a:pos x="90" y="181"/>
                  </a:cxn>
                  <a:cxn ang="0">
                    <a:pos x="0" y="26"/>
                  </a:cxn>
                  <a:cxn ang="0">
                    <a:pos x="44" y="0"/>
                  </a:cxn>
                </a:cxnLst>
                <a:rect l="0" t="0" r="r" b="b"/>
                <a:pathLst>
                  <a:path w="134" h="181">
                    <a:moveTo>
                      <a:pt x="44" y="0"/>
                    </a:moveTo>
                    <a:lnTo>
                      <a:pt x="134" y="156"/>
                    </a:lnTo>
                    <a:lnTo>
                      <a:pt x="90" y="181"/>
                    </a:lnTo>
                    <a:lnTo>
                      <a:pt x="0" y="2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1A663E79-E707-0840-B8B2-EEF37E2E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093" y="6636112"/>
                <a:ext cx="47131" cy="47131"/>
              </a:xfrm>
              <a:custGeom>
                <a:avLst/>
                <a:gdLst/>
                <a:ahLst/>
                <a:cxnLst>
                  <a:cxn ang="0">
                    <a:pos x="96" y="117"/>
                  </a:cxn>
                  <a:cxn ang="0">
                    <a:pos x="84" y="124"/>
                  </a:cxn>
                  <a:cxn ang="0">
                    <a:pos x="71" y="127"/>
                  </a:cxn>
                  <a:cxn ang="0">
                    <a:pos x="59" y="127"/>
                  </a:cxn>
                  <a:cxn ang="0">
                    <a:pos x="46" y="126"/>
                  </a:cxn>
                  <a:cxn ang="0">
                    <a:pos x="35" y="121"/>
                  </a:cxn>
                  <a:cxn ang="0">
                    <a:pos x="25" y="114"/>
                  </a:cxn>
                  <a:cxn ang="0">
                    <a:pos x="16" y="105"/>
                  </a:cxn>
                  <a:cxn ang="0">
                    <a:pos x="9" y="96"/>
                  </a:cxn>
                  <a:cxn ang="0">
                    <a:pos x="3" y="84"/>
                  </a:cxn>
                  <a:cxn ang="0">
                    <a:pos x="1" y="71"/>
                  </a:cxn>
                  <a:cxn ang="0">
                    <a:pos x="0" y="58"/>
                  </a:cxn>
                  <a:cxn ang="0">
                    <a:pos x="3" y="47"/>
                  </a:cxn>
                  <a:cxn ang="0">
                    <a:pos x="6" y="34"/>
                  </a:cxn>
                  <a:cxn ang="0">
                    <a:pos x="12" y="26"/>
                  </a:cxn>
                  <a:cxn ang="0">
                    <a:pos x="21" y="16"/>
                  </a:cxn>
                  <a:cxn ang="0">
                    <a:pos x="32" y="8"/>
                  </a:cxn>
                  <a:cxn ang="0">
                    <a:pos x="44" y="3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79" y="1"/>
                  </a:cxn>
                  <a:cxn ang="0">
                    <a:pos x="91" y="7"/>
                  </a:cxn>
                  <a:cxn ang="0">
                    <a:pos x="102" y="13"/>
                  </a:cxn>
                  <a:cxn ang="0">
                    <a:pos x="110" y="20"/>
                  </a:cxn>
                  <a:cxn ang="0">
                    <a:pos x="119" y="32"/>
                  </a:cxn>
                  <a:cxn ang="0">
                    <a:pos x="124" y="43"/>
                  </a:cxn>
                  <a:cxn ang="0">
                    <a:pos x="126" y="55"/>
                  </a:cxn>
                  <a:cxn ang="0">
                    <a:pos x="126" y="68"/>
                  </a:cxn>
                  <a:cxn ang="0">
                    <a:pos x="124" y="79"/>
                  </a:cxn>
                  <a:cxn ang="0">
                    <a:pos x="120" y="91"/>
                  </a:cxn>
                  <a:cxn ang="0">
                    <a:pos x="114" y="103"/>
                  </a:cxn>
                  <a:cxn ang="0">
                    <a:pos x="106" y="111"/>
                  </a:cxn>
                  <a:cxn ang="0">
                    <a:pos x="96" y="117"/>
                  </a:cxn>
                </a:cxnLst>
                <a:rect l="0" t="0" r="r" b="b"/>
                <a:pathLst>
                  <a:path w="126" h="127">
                    <a:moveTo>
                      <a:pt x="96" y="117"/>
                    </a:moveTo>
                    <a:lnTo>
                      <a:pt x="84" y="124"/>
                    </a:lnTo>
                    <a:lnTo>
                      <a:pt x="71" y="127"/>
                    </a:lnTo>
                    <a:lnTo>
                      <a:pt x="59" y="127"/>
                    </a:lnTo>
                    <a:lnTo>
                      <a:pt x="46" y="126"/>
                    </a:lnTo>
                    <a:lnTo>
                      <a:pt x="35" y="121"/>
                    </a:lnTo>
                    <a:lnTo>
                      <a:pt x="25" y="114"/>
                    </a:lnTo>
                    <a:lnTo>
                      <a:pt x="16" y="105"/>
                    </a:lnTo>
                    <a:lnTo>
                      <a:pt x="9" y="96"/>
                    </a:lnTo>
                    <a:lnTo>
                      <a:pt x="3" y="84"/>
                    </a:lnTo>
                    <a:lnTo>
                      <a:pt x="1" y="71"/>
                    </a:lnTo>
                    <a:lnTo>
                      <a:pt x="0" y="58"/>
                    </a:lnTo>
                    <a:lnTo>
                      <a:pt x="3" y="47"/>
                    </a:lnTo>
                    <a:lnTo>
                      <a:pt x="6" y="34"/>
                    </a:lnTo>
                    <a:lnTo>
                      <a:pt x="12" y="26"/>
                    </a:lnTo>
                    <a:lnTo>
                      <a:pt x="21" y="16"/>
                    </a:lnTo>
                    <a:lnTo>
                      <a:pt x="32" y="8"/>
                    </a:lnTo>
                    <a:lnTo>
                      <a:pt x="44" y="3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79" y="1"/>
                    </a:lnTo>
                    <a:lnTo>
                      <a:pt x="91" y="7"/>
                    </a:lnTo>
                    <a:lnTo>
                      <a:pt x="102" y="13"/>
                    </a:lnTo>
                    <a:lnTo>
                      <a:pt x="110" y="20"/>
                    </a:lnTo>
                    <a:lnTo>
                      <a:pt x="119" y="32"/>
                    </a:lnTo>
                    <a:lnTo>
                      <a:pt x="124" y="43"/>
                    </a:lnTo>
                    <a:lnTo>
                      <a:pt x="126" y="55"/>
                    </a:lnTo>
                    <a:lnTo>
                      <a:pt x="126" y="68"/>
                    </a:lnTo>
                    <a:lnTo>
                      <a:pt x="124" y="79"/>
                    </a:lnTo>
                    <a:lnTo>
                      <a:pt x="120" y="91"/>
                    </a:lnTo>
                    <a:lnTo>
                      <a:pt x="114" y="103"/>
                    </a:lnTo>
                    <a:lnTo>
                      <a:pt x="106" y="111"/>
                    </a:ln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Rectangle 15">
                <a:extLst>
                  <a:ext uri="{FF2B5EF4-FFF2-40B4-BE49-F238E27FC236}">
                    <a16:creationId xmlns:a16="http://schemas.microsoft.com/office/drawing/2014/main" id="{AF223A26-7A54-2B41-BF6A-2967870B8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097" y="6615913"/>
                <a:ext cx="20199" cy="67331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341AE540-6541-5348-BF90-83572F056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31" y="6666411"/>
                <a:ext cx="47131" cy="47131"/>
              </a:xfrm>
              <a:custGeom>
                <a:avLst/>
                <a:gdLst/>
                <a:ahLst/>
                <a:cxnLst>
                  <a:cxn ang="0">
                    <a:pos x="63" y="126"/>
                  </a:cxn>
                  <a:cxn ang="0">
                    <a:pos x="48" y="124"/>
                  </a:cxn>
                  <a:cxn ang="0">
                    <a:pos x="38" y="122"/>
                  </a:cxn>
                  <a:cxn ang="0">
                    <a:pos x="27" y="115"/>
                  </a:cxn>
                  <a:cxn ang="0">
                    <a:pos x="19" y="107"/>
                  </a:cxn>
                  <a:cxn ang="0">
                    <a:pos x="10" y="98"/>
                  </a:cxn>
                  <a:cxn ang="0">
                    <a:pos x="4" y="87"/>
                  </a:cxn>
                  <a:cxn ang="0">
                    <a:pos x="2" y="76"/>
                  </a:cxn>
                  <a:cxn ang="0">
                    <a:pos x="0" y="62"/>
                  </a:cxn>
                  <a:cxn ang="0">
                    <a:pos x="2" y="49"/>
                  </a:cxn>
                  <a:cxn ang="0">
                    <a:pos x="4" y="39"/>
                  </a:cxn>
                  <a:cxn ang="0">
                    <a:pos x="10" y="27"/>
                  </a:cxn>
                  <a:cxn ang="0">
                    <a:pos x="19" y="18"/>
                  </a:cxn>
                  <a:cxn ang="0">
                    <a:pos x="27" y="10"/>
                  </a:cxn>
                  <a:cxn ang="0">
                    <a:pos x="38" y="4"/>
                  </a:cxn>
                  <a:cxn ang="0">
                    <a:pos x="48" y="2"/>
                  </a:cxn>
                  <a:cxn ang="0">
                    <a:pos x="61" y="0"/>
                  </a:cxn>
                  <a:cxn ang="0">
                    <a:pos x="76" y="2"/>
                  </a:cxn>
                  <a:cxn ang="0">
                    <a:pos x="86" y="4"/>
                  </a:cxn>
                  <a:cxn ang="0">
                    <a:pos x="97" y="10"/>
                  </a:cxn>
                  <a:cxn ang="0">
                    <a:pos x="106" y="18"/>
                  </a:cxn>
                  <a:cxn ang="0">
                    <a:pos x="114" y="27"/>
                  </a:cxn>
                  <a:cxn ang="0">
                    <a:pos x="120" y="39"/>
                  </a:cxn>
                  <a:cxn ang="0">
                    <a:pos x="123" y="49"/>
                  </a:cxn>
                  <a:cxn ang="0">
                    <a:pos x="124" y="62"/>
                  </a:cxn>
                  <a:cxn ang="0">
                    <a:pos x="123" y="76"/>
                  </a:cxn>
                  <a:cxn ang="0">
                    <a:pos x="120" y="87"/>
                  </a:cxn>
                  <a:cxn ang="0">
                    <a:pos x="114" y="98"/>
                  </a:cxn>
                  <a:cxn ang="0">
                    <a:pos x="106" y="107"/>
                  </a:cxn>
                  <a:cxn ang="0">
                    <a:pos x="97" y="115"/>
                  </a:cxn>
                  <a:cxn ang="0">
                    <a:pos x="86" y="122"/>
                  </a:cxn>
                  <a:cxn ang="0">
                    <a:pos x="76" y="124"/>
                  </a:cxn>
                  <a:cxn ang="0">
                    <a:pos x="63" y="126"/>
                  </a:cxn>
                </a:cxnLst>
                <a:rect l="0" t="0" r="r" b="b"/>
                <a:pathLst>
                  <a:path w="124" h="126">
                    <a:moveTo>
                      <a:pt x="63" y="126"/>
                    </a:moveTo>
                    <a:lnTo>
                      <a:pt x="48" y="124"/>
                    </a:lnTo>
                    <a:lnTo>
                      <a:pt x="38" y="122"/>
                    </a:lnTo>
                    <a:lnTo>
                      <a:pt x="27" y="115"/>
                    </a:lnTo>
                    <a:lnTo>
                      <a:pt x="19" y="107"/>
                    </a:lnTo>
                    <a:lnTo>
                      <a:pt x="10" y="98"/>
                    </a:lnTo>
                    <a:lnTo>
                      <a:pt x="4" y="87"/>
                    </a:lnTo>
                    <a:lnTo>
                      <a:pt x="2" y="76"/>
                    </a:lnTo>
                    <a:lnTo>
                      <a:pt x="0" y="62"/>
                    </a:lnTo>
                    <a:lnTo>
                      <a:pt x="2" y="49"/>
                    </a:lnTo>
                    <a:lnTo>
                      <a:pt x="4" y="39"/>
                    </a:lnTo>
                    <a:lnTo>
                      <a:pt x="10" y="27"/>
                    </a:lnTo>
                    <a:lnTo>
                      <a:pt x="19" y="18"/>
                    </a:lnTo>
                    <a:lnTo>
                      <a:pt x="27" y="10"/>
                    </a:lnTo>
                    <a:lnTo>
                      <a:pt x="38" y="4"/>
                    </a:lnTo>
                    <a:lnTo>
                      <a:pt x="48" y="2"/>
                    </a:lnTo>
                    <a:lnTo>
                      <a:pt x="61" y="0"/>
                    </a:lnTo>
                    <a:lnTo>
                      <a:pt x="76" y="2"/>
                    </a:lnTo>
                    <a:lnTo>
                      <a:pt x="86" y="4"/>
                    </a:lnTo>
                    <a:lnTo>
                      <a:pt x="97" y="10"/>
                    </a:lnTo>
                    <a:lnTo>
                      <a:pt x="106" y="18"/>
                    </a:lnTo>
                    <a:lnTo>
                      <a:pt x="114" y="27"/>
                    </a:lnTo>
                    <a:lnTo>
                      <a:pt x="120" y="39"/>
                    </a:lnTo>
                    <a:lnTo>
                      <a:pt x="123" y="49"/>
                    </a:lnTo>
                    <a:lnTo>
                      <a:pt x="124" y="62"/>
                    </a:lnTo>
                    <a:lnTo>
                      <a:pt x="123" y="76"/>
                    </a:lnTo>
                    <a:lnTo>
                      <a:pt x="120" y="87"/>
                    </a:lnTo>
                    <a:lnTo>
                      <a:pt x="114" y="98"/>
                    </a:lnTo>
                    <a:lnTo>
                      <a:pt x="106" y="107"/>
                    </a:lnTo>
                    <a:lnTo>
                      <a:pt x="97" y="115"/>
                    </a:lnTo>
                    <a:lnTo>
                      <a:pt x="86" y="122"/>
                    </a:lnTo>
                    <a:lnTo>
                      <a:pt x="76" y="124"/>
                    </a:lnTo>
                    <a:lnTo>
                      <a:pt x="63" y="12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3FA7E5B8-A02A-7845-A4F9-1A61F8664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368" y="6588980"/>
                <a:ext cx="50498" cy="67331"/>
              </a:xfrm>
              <a:custGeom>
                <a:avLst/>
                <a:gdLst/>
                <a:ahLst/>
                <a:cxnLst>
                  <a:cxn ang="0">
                    <a:pos x="135" y="26"/>
                  </a:cxn>
                  <a:cxn ang="0">
                    <a:pos x="43" y="181"/>
                  </a:cxn>
                  <a:cxn ang="0">
                    <a:pos x="0" y="156"/>
                  </a:cxn>
                  <a:cxn ang="0">
                    <a:pos x="89" y="0"/>
                  </a:cxn>
                  <a:cxn ang="0">
                    <a:pos x="135" y="26"/>
                  </a:cxn>
                </a:cxnLst>
                <a:rect l="0" t="0" r="r" b="b"/>
                <a:pathLst>
                  <a:path w="135" h="181">
                    <a:moveTo>
                      <a:pt x="135" y="26"/>
                    </a:moveTo>
                    <a:lnTo>
                      <a:pt x="43" y="181"/>
                    </a:lnTo>
                    <a:lnTo>
                      <a:pt x="0" y="156"/>
                    </a:lnTo>
                    <a:lnTo>
                      <a:pt x="89" y="0"/>
                    </a:lnTo>
                    <a:lnTo>
                      <a:pt x="135" y="26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4AE19894-BBFB-1243-B824-D0DC71006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169" y="6636112"/>
                <a:ext cx="50498" cy="47131"/>
              </a:xfrm>
              <a:custGeom>
                <a:avLst/>
                <a:gdLst/>
                <a:ahLst/>
                <a:cxnLst>
                  <a:cxn ang="0">
                    <a:pos x="32" y="117"/>
                  </a:cxn>
                  <a:cxn ang="0">
                    <a:pos x="20" y="111"/>
                  </a:cxn>
                  <a:cxn ang="0">
                    <a:pos x="13" y="103"/>
                  </a:cxn>
                  <a:cxn ang="0">
                    <a:pos x="6" y="91"/>
                  </a:cxn>
                  <a:cxn ang="0">
                    <a:pos x="2" y="79"/>
                  </a:cxn>
                  <a:cxn ang="0">
                    <a:pos x="0" y="68"/>
                  </a:cxn>
                  <a:cxn ang="0">
                    <a:pos x="0" y="55"/>
                  </a:cxn>
                  <a:cxn ang="0">
                    <a:pos x="2" y="43"/>
                  </a:cxn>
                  <a:cxn ang="0">
                    <a:pos x="8" y="32"/>
                  </a:cxn>
                  <a:cxn ang="0">
                    <a:pos x="16" y="20"/>
                  </a:cxn>
                  <a:cxn ang="0">
                    <a:pos x="25" y="13"/>
                  </a:cxn>
                  <a:cxn ang="0">
                    <a:pos x="35" y="7"/>
                  </a:cxn>
                  <a:cxn ang="0">
                    <a:pos x="48" y="1"/>
                  </a:cxn>
                  <a:cxn ang="0">
                    <a:pos x="58" y="0"/>
                  </a:cxn>
                  <a:cxn ang="0">
                    <a:pos x="71" y="0"/>
                  </a:cxn>
                  <a:cxn ang="0">
                    <a:pos x="83" y="3"/>
                  </a:cxn>
                  <a:cxn ang="0">
                    <a:pos x="94" y="8"/>
                  </a:cxn>
                  <a:cxn ang="0">
                    <a:pos x="106" y="16"/>
                  </a:cxn>
                  <a:cxn ang="0">
                    <a:pos x="115" y="26"/>
                  </a:cxn>
                  <a:cxn ang="0">
                    <a:pos x="121" y="34"/>
                  </a:cxn>
                  <a:cxn ang="0">
                    <a:pos x="124" y="47"/>
                  </a:cxn>
                  <a:cxn ang="0">
                    <a:pos x="128" y="58"/>
                  </a:cxn>
                  <a:cxn ang="0">
                    <a:pos x="126" y="71"/>
                  </a:cxn>
                  <a:cxn ang="0">
                    <a:pos x="124" y="84"/>
                  </a:cxn>
                  <a:cxn ang="0">
                    <a:pos x="117" y="96"/>
                  </a:cxn>
                  <a:cxn ang="0">
                    <a:pos x="110" y="105"/>
                  </a:cxn>
                  <a:cxn ang="0">
                    <a:pos x="102" y="114"/>
                  </a:cxn>
                  <a:cxn ang="0">
                    <a:pos x="91" y="121"/>
                  </a:cxn>
                  <a:cxn ang="0">
                    <a:pos x="80" y="126"/>
                  </a:cxn>
                  <a:cxn ang="0">
                    <a:pos x="68" y="127"/>
                  </a:cxn>
                  <a:cxn ang="0">
                    <a:pos x="55" y="127"/>
                  </a:cxn>
                  <a:cxn ang="0">
                    <a:pos x="42" y="124"/>
                  </a:cxn>
                  <a:cxn ang="0">
                    <a:pos x="32" y="117"/>
                  </a:cxn>
                </a:cxnLst>
                <a:rect l="0" t="0" r="r" b="b"/>
                <a:pathLst>
                  <a:path w="128" h="127">
                    <a:moveTo>
                      <a:pt x="32" y="117"/>
                    </a:moveTo>
                    <a:lnTo>
                      <a:pt x="20" y="111"/>
                    </a:lnTo>
                    <a:lnTo>
                      <a:pt x="13" y="103"/>
                    </a:lnTo>
                    <a:lnTo>
                      <a:pt x="6" y="91"/>
                    </a:lnTo>
                    <a:lnTo>
                      <a:pt x="2" y="79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2" y="43"/>
                    </a:lnTo>
                    <a:lnTo>
                      <a:pt x="8" y="32"/>
                    </a:lnTo>
                    <a:lnTo>
                      <a:pt x="16" y="20"/>
                    </a:lnTo>
                    <a:lnTo>
                      <a:pt x="25" y="13"/>
                    </a:lnTo>
                    <a:lnTo>
                      <a:pt x="35" y="7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71" y="0"/>
                    </a:lnTo>
                    <a:lnTo>
                      <a:pt x="83" y="3"/>
                    </a:lnTo>
                    <a:lnTo>
                      <a:pt x="94" y="8"/>
                    </a:lnTo>
                    <a:lnTo>
                      <a:pt x="106" y="16"/>
                    </a:lnTo>
                    <a:lnTo>
                      <a:pt x="115" y="26"/>
                    </a:lnTo>
                    <a:lnTo>
                      <a:pt x="121" y="34"/>
                    </a:lnTo>
                    <a:lnTo>
                      <a:pt x="124" y="47"/>
                    </a:lnTo>
                    <a:lnTo>
                      <a:pt x="128" y="58"/>
                    </a:lnTo>
                    <a:lnTo>
                      <a:pt x="126" y="71"/>
                    </a:lnTo>
                    <a:lnTo>
                      <a:pt x="124" y="84"/>
                    </a:lnTo>
                    <a:lnTo>
                      <a:pt x="117" y="96"/>
                    </a:lnTo>
                    <a:lnTo>
                      <a:pt x="110" y="105"/>
                    </a:lnTo>
                    <a:lnTo>
                      <a:pt x="102" y="114"/>
                    </a:lnTo>
                    <a:lnTo>
                      <a:pt x="91" y="121"/>
                    </a:lnTo>
                    <a:lnTo>
                      <a:pt x="80" y="126"/>
                    </a:lnTo>
                    <a:lnTo>
                      <a:pt x="68" y="127"/>
                    </a:lnTo>
                    <a:lnTo>
                      <a:pt x="55" y="127"/>
                    </a:lnTo>
                    <a:lnTo>
                      <a:pt x="42" y="124"/>
                    </a:lnTo>
                    <a:lnTo>
                      <a:pt x="32" y="117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0BF638CC-3A98-424E-9967-9E4AEFA9D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938" y="6531749"/>
                <a:ext cx="67331" cy="47131"/>
              </a:xfrm>
              <a:custGeom>
                <a:avLst/>
                <a:gdLst/>
                <a:ahLst/>
                <a:cxnLst>
                  <a:cxn ang="0">
                    <a:pos x="180" y="44"/>
                  </a:cxn>
                  <a:cxn ang="0">
                    <a:pos x="25" y="134"/>
                  </a:cxn>
                  <a:cxn ang="0">
                    <a:pos x="0" y="90"/>
                  </a:cxn>
                  <a:cxn ang="0">
                    <a:pos x="155" y="0"/>
                  </a:cxn>
                  <a:cxn ang="0">
                    <a:pos x="180" y="44"/>
                  </a:cxn>
                </a:cxnLst>
                <a:rect l="0" t="0" r="r" b="b"/>
                <a:pathLst>
                  <a:path w="180" h="134">
                    <a:moveTo>
                      <a:pt x="180" y="44"/>
                    </a:moveTo>
                    <a:lnTo>
                      <a:pt x="25" y="134"/>
                    </a:lnTo>
                    <a:lnTo>
                      <a:pt x="0" y="90"/>
                    </a:lnTo>
                    <a:lnTo>
                      <a:pt x="155" y="0"/>
                    </a:lnTo>
                    <a:lnTo>
                      <a:pt x="180" y="4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7A206EA9-0B1A-1441-B94E-75F12CB03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5006" y="6551949"/>
                <a:ext cx="50498" cy="47131"/>
              </a:xfrm>
              <a:custGeom>
                <a:avLst/>
                <a:gdLst/>
                <a:ahLst/>
                <a:cxnLst>
                  <a:cxn ang="0">
                    <a:pos x="10" y="96"/>
                  </a:cxn>
                  <a:cxn ang="0">
                    <a:pos x="4" y="84"/>
                  </a:cxn>
                  <a:cxn ang="0">
                    <a:pos x="0" y="71"/>
                  </a:cxn>
                  <a:cxn ang="0">
                    <a:pos x="0" y="59"/>
                  </a:cxn>
                  <a:cxn ang="0">
                    <a:pos x="2" y="46"/>
                  </a:cxn>
                  <a:cxn ang="0">
                    <a:pos x="7" y="36"/>
                  </a:cxn>
                  <a:cxn ang="0">
                    <a:pos x="13" y="25"/>
                  </a:cxn>
                  <a:cxn ang="0">
                    <a:pos x="23" y="17"/>
                  </a:cxn>
                  <a:cxn ang="0">
                    <a:pos x="32" y="9"/>
                  </a:cxn>
                  <a:cxn ang="0">
                    <a:pos x="45" y="3"/>
                  </a:cxn>
                  <a:cxn ang="0">
                    <a:pos x="57" y="2"/>
                  </a:cxn>
                  <a:cxn ang="0">
                    <a:pos x="70" y="0"/>
                  </a:cxn>
                  <a:cxn ang="0">
                    <a:pos x="81" y="3"/>
                  </a:cxn>
                  <a:cxn ang="0">
                    <a:pos x="93" y="6"/>
                  </a:cxn>
                  <a:cxn ang="0">
                    <a:pos x="103" y="12"/>
                  </a:cxn>
                  <a:cxn ang="0">
                    <a:pos x="111" y="21"/>
                  </a:cxn>
                  <a:cxn ang="0">
                    <a:pos x="120" y="34"/>
                  </a:cxn>
                  <a:cxn ang="0">
                    <a:pos x="124" y="44"/>
                  </a:cxn>
                  <a:cxn ang="0">
                    <a:pos x="128" y="56"/>
                  </a:cxn>
                  <a:cxn ang="0">
                    <a:pos x="128" y="68"/>
                  </a:cxn>
                  <a:cxn ang="0">
                    <a:pos x="126" y="79"/>
                  </a:cxn>
                  <a:cxn ang="0">
                    <a:pos x="122" y="92"/>
                  </a:cxn>
                  <a:cxn ang="0">
                    <a:pos x="115" y="102"/>
                  </a:cxn>
                  <a:cxn ang="0">
                    <a:pos x="107" y="110"/>
                  </a:cxn>
                  <a:cxn ang="0">
                    <a:pos x="96" y="119"/>
                  </a:cxn>
                  <a:cxn ang="0">
                    <a:pos x="85" y="124"/>
                  </a:cxn>
                  <a:cxn ang="0">
                    <a:pos x="72" y="126"/>
                  </a:cxn>
                  <a:cxn ang="0">
                    <a:pos x="60" y="126"/>
                  </a:cxn>
                  <a:cxn ang="0">
                    <a:pos x="48" y="124"/>
                  </a:cxn>
                  <a:cxn ang="0">
                    <a:pos x="36" y="120"/>
                  </a:cxn>
                  <a:cxn ang="0">
                    <a:pos x="26" y="114"/>
                  </a:cxn>
                  <a:cxn ang="0">
                    <a:pos x="16" y="106"/>
                  </a:cxn>
                  <a:cxn ang="0">
                    <a:pos x="10" y="96"/>
                  </a:cxn>
                </a:cxnLst>
                <a:rect l="0" t="0" r="r" b="b"/>
                <a:pathLst>
                  <a:path w="128" h="126">
                    <a:moveTo>
                      <a:pt x="10" y="96"/>
                    </a:moveTo>
                    <a:lnTo>
                      <a:pt x="4" y="84"/>
                    </a:lnTo>
                    <a:lnTo>
                      <a:pt x="0" y="71"/>
                    </a:lnTo>
                    <a:lnTo>
                      <a:pt x="0" y="59"/>
                    </a:lnTo>
                    <a:lnTo>
                      <a:pt x="2" y="46"/>
                    </a:lnTo>
                    <a:lnTo>
                      <a:pt x="7" y="36"/>
                    </a:lnTo>
                    <a:lnTo>
                      <a:pt x="13" y="25"/>
                    </a:lnTo>
                    <a:lnTo>
                      <a:pt x="23" y="17"/>
                    </a:lnTo>
                    <a:lnTo>
                      <a:pt x="32" y="9"/>
                    </a:lnTo>
                    <a:lnTo>
                      <a:pt x="45" y="3"/>
                    </a:lnTo>
                    <a:lnTo>
                      <a:pt x="57" y="2"/>
                    </a:lnTo>
                    <a:lnTo>
                      <a:pt x="70" y="0"/>
                    </a:lnTo>
                    <a:lnTo>
                      <a:pt x="81" y="3"/>
                    </a:lnTo>
                    <a:lnTo>
                      <a:pt x="93" y="6"/>
                    </a:lnTo>
                    <a:lnTo>
                      <a:pt x="103" y="12"/>
                    </a:lnTo>
                    <a:lnTo>
                      <a:pt x="111" y="21"/>
                    </a:lnTo>
                    <a:lnTo>
                      <a:pt x="120" y="34"/>
                    </a:lnTo>
                    <a:lnTo>
                      <a:pt x="124" y="44"/>
                    </a:lnTo>
                    <a:lnTo>
                      <a:pt x="128" y="56"/>
                    </a:lnTo>
                    <a:lnTo>
                      <a:pt x="128" y="68"/>
                    </a:lnTo>
                    <a:lnTo>
                      <a:pt x="126" y="79"/>
                    </a:lnTo>
                    <a:lnTo>
                      <a:pt x="122" y="92"/>
                    </a:lnTo>
                    <a:lnTo>
                      <a:pt x="115" y="102"/>
                    </a:lnTo>
                    <a:lnTo>
                      <a:pt x="107" y="110"/>
                    </a:lnTo>
                    <a:lnTo>
                      <a:pt x="96" y="119"/>
                    </a:lnTo>
                    <a:lnTo>
                      <a:pt x="85" y="124"/>
                    </a:lnTo>
                    <a:lnTo>
                      <a:pt x="72" y="126"/>
                    </a:lnTo>
                    <a:lnTo>
                      <a:pt x="60" y="126"/>
                    </a:lnTo>
                    <a:lnTo>
                      <a:pt x="48" y="124"/>
                    </a:lnTo>
                    <a:lnTo>
                      <a:pt x="36" y="120"/>
                    </a:lnTo>
                    <a:lnTo>
                      <a:pt x="26" y="114"/>
                    </a:lnTo>
                    <a:lnTo>
                      <a:pt x="16" y="106"/>
                    </a:lnTo>
                    <a:lnTo>
                      <a:pt x="10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Rectangle 21">
                <a:extLst>
                  <a:ext uri="{FF2B5EF4-FFF2-40B4-BE49-F238E27FC236}">
                    <a16:creationId xmlns:a16="http://schemas.microsoft.com/office/drawing/2014/main" id="{883A4B1E-B8A2-9848-B5DD-65EAD8214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5006" y="6450953"/>
                <a:ext cx="70697" cy="20199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294F6A10-5545-D545-B45E-9FAF9D574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707" y="6437487"/>
                <a:ext cx="50498" cy="47131"/>
              </a:xfrm>
              <a:custGeom>
                <a:avLst/>
                <a:gdLst/>
                <a:ahLst/>
                <a:cxnLst>
                  <a:cxn ang="0">
                    <a:pos x="0" y="64"/>
                  </a:cxn>
                  <a:cxn ang="0">
                    <a:pos x="2" y="50"/>
                  </a:cxn>
                  <a:cxn ang="0">
                    <a:pos x="5" y="39"/>
                  </a:cxn>
                  <a:cxn ang="0">
                    <a:pos x="11" y="28"/>
                  </a:cxn>
                  <a:cxn ang="0">
                    <a:pos x="19" y="19"/>
                  </a:cxn>
                  <a:cxn ang="0">
                    <a:pos x="29" y="11"/>
                  </a:cxn>
                  <a:cxn ang="0">
                    <a:pos x="39" y="4"/>
                  </a:cxn>
                  <a:cxn ang="0">
                    <a:pos x="50" y="2"/>
                  </a:cxn>
                  <a:cxn ang="0">
                    <a:pos x="65" y="0"/>
                  </a:cxn>
                  <a:cxn ang="0">
                    <a:pos x="77" y="2"/>
                  </a:cxn>
                  <a:cxn ang="0">
                    <a:pos x="88" y="4"/>
                  </a:cxn>
                  <a:cxn ang="0">
                    <a:pos x="99" y="11"/>
                  </a:cxn>
                  <a:cxn ang="0">
                    <a:pos x="108" y="19"/>
                  </a:cxn>
                  <a:cxn ang="0">
                    <a:pos x="116" y="28"/>
                  </a:cxn>
                  <a:cxn ang="0">
                    <a:pos x="123" y="39"/>
                  </a:cxn>
                  <a:cxn ang="0">
                    <a:pos x="126" y="50"/>
                  </a:cxn>
                  <a:cxn ang="0">
                    <a:pos x="127" y="62"/>
                  </a:cxn>
                  <a:cxn ang="0">
                    <a:pos x="126" y="76"/>
                  </a:cxn>
                  <a:cxn ang="0">
                    <a:pos x="123" y="87"/>
                  </a:cxn>
                  <a:cxn ang="0">
                    <a:pos x="116" y="97"/>
                  </a:cxn>
                  <a:cxn ang="0">
                    <a:pos x="108" y="107"/>
                  </a:cxn>
                  <a:cxn ang="0">
                    <a:pos x="99" y="114"/>
                  </a:cxn>
                  <a:cxn ang="0">
                    <a:pos x="88" y="120"/>
                  </a:cxn>
                  <a:cxn ang="0">
                    <a:pos x="77" y="124"/>
                  </a:cxn>
                  <a:cxn ang="0">
                    <a:pos x="65" y="126"/>
                  </a:cxn>
                  <a:cxn ang="0">
                    <a:pos x="50" y="124"/>
                  </a:cxn>
                  <a:cxn ang="0">
                    <a:pos x="39" y="120"/>
                  </a:cxn>
                  <a:cxn ang="0">
                    <a:pos x="29" y="114"/>
                  </a:cxn>
                  <a:cxn ang="0">
                    <a:pos x="19" y="107"/>
                  </a:cxn>
                  <a:cxn ang="0">
                    <a:pos x="11" y="97"/>
                  </a:cxn>
                  <a:cxn ang="0">
                    <a:pos x="5" y="87"/>
                  </a:cxn>
                  <a:cxn ang="0">
                    <a:pos x="2" y="76"/>
                  </a:cxn>
                  <a:cxn ang="0">
                    <a:pos x="0" y="64"/>
                  </a:cxn>
                </a:cxnLst>
                <a:rect l="0" t="0" r="r" b="b"/>
                <a:pathLst>
                  <a:path w="127" h="126">
                    <a:moveTo>
                      <a:pt x="0" y="64"/>
                    </a:moveTo>
                    <a:lnTo>
                      <a:pt x="2" y="50"/>
                    </a:lnTo>
                    <a:lnTo>
                      <a:pt x="5" y="39"/>
                    </a:lnTo>
                    <a:lnTo>
                      <a:pt x="11" y="28"/>
                    </a:lnTo>
                    <a:lnTo>
                      <a:pt x="19" y="19"/>
                    </a:lnTo>
                    <a:lnTo>
                      <a:pt x="29" y="11"/>
                    </a:lnTo>
                    <a:lnTo>
                      <a:pt x="39" y="4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77" y="2"/>
                    </a:lnTo>
                    <a:lnTo>
                      <a:pt x="88" y="4"/>
                    </a:lnTo>
                    <a:lnTo>
                      <a:pt x="99" y="11"/>
                    </a:lnTo>
                    <a:lnTo>
                      <a:pt x="108" y="19"/>
                    </a:lnTo>
                    <a:lnTo>
                      <a:pt x="116" y="28"/>
                    </a:lnTo>
                    <a:lnTo>
                      <a:pt x="123" y="39"/>
                    </a:lnTo>
                    <a:lnTo>
                      <a:pt x="126" y="50"/>
                    </a:lnTo>
                    <a:lnTo>
                      <a:pt x="127" y="62"/>
                    </a:lnTo>
                    <a:lnTo>
                      <a:pt x="126" y="76"/>
                    </a:lnTo>
                    <a:lnTo>
                      <a:pt x="123" y="87"/>
                    </a:lnTo>
                    <a:lnTo>
                      <a:pt x="116" y="97"/>
                    </a:lnTo>
                    <a:lnTo>
                      <a:pt x="108" y="107"/>
                    </a:lnTo>
                    <a:lnTo>
                      <a:pt x="99" y="114"/>
                    </a:lnTo>
                    <a:lnTo>
                      <a:pt x="88" y="120"/>
                    </a:lnTo>
                    <a:lnTo>
                      <a:pt x="77" y="124"/>
                    </a:lnTo>
                    <a:lnTo>
                      <a:pt x="65" y="126"/>
                    </a:lnTo>
                    <a:lnTo>
                      <a:pt x="50" y="124"/>
                    </a:lnTo>
                    <a:lnTo>
                      <a:pt x="39" y="120"/>
                    </a:lnTo>
                    <a:lnTo>
                      <a:pt x="29" y="114"/>
                    </a:lnTo>
                    <a:lnTo>
                      <a:pt x="19" y="107"/>
                    </a:lnTo>
                    <a:lnTo>
                      <a:pt x="11" y="97"/>
                    </a:lnTo>
                    <a:lnTo>
                      <a:pt x="5" y="87"/>
                    </a:lnTo>
                    <a:lnTo>
                      <a:pt x="2" y="76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00D1586E-79BA-6240-82AE-2621C9AB5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938" y="6343224"/>
                <a:ext cx="67331" cy="50498"/>
              </a:xfrm>
              <a:custGeom>
                <a:avLst/>
                <a:gdLst/>
                <a:ahLst/>
                <a:cxnLst>
                  <a:cxn ang="0">
                    <a:pos x="155" y="134"/>
                  </a:cxn>
                  <a:cxn ang="0">
                    <a:pos x="0" y="44"/>
                  </a:cxn>
                  <a:cxn ang="0">
                    <a:pos x="25" y="0"/>
                  </a:cxn>
                  <a:cxn ang="0">
                    <a:pos x="180" y="89"/>
                  </a:cxn>
                  <a:cxn ang="0">
                    <a:pos x="155" y="134"/>
                  </a:cxn>
                </a:cxnLst>
                <a:rect l="0" t="0" r="r" b="b"/>
                <a:pathLst>
                  <a:path w="180" h="134">
                    <a:moveTo>
                      <a:pt x="155" y="134"/>
                    </a:moveTo>
                    <a:lnTo>
                      <a:pt x="0" y="44"/>
                    </a:lnTo>
                    <a:lnTo>
                      <a:pt x="25" y="0"/>
                    </a:lnTo>
                    <a:lnTo>
                      <a:pt x="180" y="89"/>
                    </a:lnTo>
                    <a:lnTo>
                      <a:pt x="155" y="13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E952D7B1-59FF-A74D-855D-C42B3DE64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5006" y="6326391"/>
                <a:ext cx="50498" cy="47131"/>
              </a:xfrm>
              <a:custGeom>
                <a:avLst/>
                <a:gdLst/>
                <a:ahLst/>
                <a:cxnLst>
                  <a:cxn ang="0">
                    <a:pos x="10" y="30"/>
                  </a:cxn>
                  <a:cxn ang="0">
                    <a:pos x="16" y="20"/>
                  </a:cxn>
                  <a:cxn ang="0">
                    <a:pos x="26" y="12"/>
                  </a:cxn>
                  <a:cxn ang="0">
                    <a:pos x="36" y="6"/>
                  </a:cxn>
                  <a:cxn ang="0">
                    <a:pos x="48" y="2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5" y="2"/>
                  </a:cxn>
                  <a:cxn ang="0">
                    <a:pos x="96" y="7"/>
                  </a:cxn>
                  <a:cxn ang="0">
                    <a:pos x="107" y="14"/>
                  </a:cxn>
                  <a:cxn ang="0">
                    <a:pos x="115" y="24"/>
                  </a:cxn>
                  <a:cxn ang="0">
                    <a:pos x="122" y="33"/>
                  </a:cxn>
                  <a:cxn ang="0">
                    <a:pos x="126" y="46"/>
                  </a:cxn>
                  <a:cxn ang="0">
                    <a:pos x="128" y="58"/>
                  </a:cxn>
                  <a:cxn ang="0">
                    <a:pos x="128" y="70"/>
                  </a:cxn>
                  <a:cxn ang="0">
                    <a:pos x="124" y="82"/>
                  </a:cxn>
                  <a:cxn ang="0">
                    <a:pos x="120" y="92"/>
                  </a:cxn>
                  <a:cxn ang="0">
                    <a:pos x="111" y="104"/>
                  </a:cxn>
                  <a:cxn ang="0">
                    <a:pos x="103" y="114"/>
                  </a:cxn>
                  <a:cxn ang="0">
                    <a:pos x="93" y="120"/>
                  </a:cxn>
                  <a:cxn ang="0">
                    <a:pos x="81" y="123"/>
                  </a:cxn>
                  <a:cxn ang="0">
                    <a:pos x="70" y="126"/>
                  </a:cxn>
                  <a:cxn ang="0">
                    <a:pos x="57" y="124"/>
                  </a:cxn>
                  <a:cxn ang="0">
                    <a:pos x="45" y="123"/>
                  </a:cxn>
                  <a:cxn ang="0">
                    <a:pos x="32" y="117"/>
                  </a:cxn>
                  <a:cxn ang="0">
                    <a:pos x="23" y="109"/>
                  </a:cxn>
                  <a:cxn ang="0">
                    <a:pos x="13" y="101"/>
                  </a:cxn>
                  <a:cxn ang="0">
                    <a:pos x="7" y="90"/>
                  </a:cxn>
                  <a:cxn ang="0">
                    <a:pos x="2" y="79"/>
                  </a:cxn>
                  <a:cxn ang="0">
                    <a:pos x="0" y="66"/>
                  </a:cxn>
                  <a:cxn ang="0">
                    <a:pos x="0" y="53"/>
                  </a:cxn>
                  <a:cxn ang="0">
                    <a:pos x="4" y="41"/>
                  </a:cxn>
                  <a:cxn ang="0">
                    <a:pos x="10" y="30"/>
                  </a:cxn>
                </a:cxnLst>
                <a:rect l="0" t="0" r="r" b="b"/>
                <a:pathLst>
                  <a:path w="128" h="126">
                    <a:moveTo>
                      <a:pt x="10" y="30"/>
                    </a:moveTo>
                    <a:lnTo>
                      <a:pt x="16" y="20"/>
                    </a:lnTo>
                    <a:lnTo>
                      <a:pt x="26" y="12"/>
                    </a:lnTo>
                    <a:lnTo>
                      <a:pt x="36" y="6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5" y="2"/>
                    </a:lnTo>
                    <a:lnTo>
                      <a:pt x="96" y="7"/>
                    </a:lnTo>
                    <a:lnTo>
                      <a:pt x="107" y="14"/>
                    </a:lnTo>
                    <a:lnTo>
                      <a:pt x="115" y="24"/>
                    </a:lnTo>
                    <a:lnTo>
                      <a:pt x="122" y="33"/>
                    </a:lnTo>
                    <a:lnTo>
                      <a:pt x="126" y="46"/>
                    </a:lnTo>
                    <a:lnTo>
                      <a:pt x="128" y="58"/>
                    </a:lnTo>
                    <a:lnTo>
                      <a:pt x="128" y="70"/>
                    </a:lnTo>
                    <a:lnTo>
                      <a:pt x="124" y="82"/>
                    </a:lnTo>
                    <a:lnTo>
                      <a:pt x="120" y="92"/>
                    </a:lnTo>
                    <a:lnTo>
                      <a:pt x="111" y="104"/>
                    </a:lnTo>
                    <a:lnTo>
                      <a:pt x="103" y="114"/>
                    </a:lnTo>
                    <a:lnTo>
                      <a:pt x="93" y="120"/>
                    </a:lnTo>
                    <a:lnTo>
                      <a:pt x="81" y="123"/>
                    </a:lnTo>
                    <a:lnTo>
                      <a:pt x="70" y="126"/>
                    </a:lnTo>
                    <a:lnTo>
                      <a:pt x="57" y="124"/>
                    </a:lnTo>
                    <a:lnTo>
                      <a:pt x="45" y="123"/>
                    </a:lnTo>
                    <a:lnTo>
                      <a:pt x="32" y="117"/>
                    </a:lnTo>
                    <a:lnTo>
                      <a:pt x="23" y="109"/>
                    </a:lnTo>
                    <a:lnTo>
                      <a:pt x="13" y="101"/>
                    </a:lnTo>
                    <a:lnTo>
                      <a:pt x="7" y="90"/>
                    </a:lnTo>
                    <a:lnTo>
                      <a:pt x="2" y="79"/>
                    </a:lnTo>
                    <a:lnTo>
                      <a:pt x="0" y="66"/>
                    </a:lnTo>
                    <a:lnTo>
                      <a:pt x="0" y="53"/>
                    </a:lnTo>
                    <a:lnTo>
                      <a:pt x="4" y="41"/>
                    </a:lnTo>
                    <a:lnTo>
                      <a:pt x="10" y="3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36446494-C8B6-8B44-A171-9CAEE7D1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368" y="6265793"/>
                <a:ext cx="50498" cy="67331"/>
              </a:xfrm>
              <a:custGeom>
                <a:avLst/>
                <a:gdLst/>
                <a:ahLst/>
                <a:cxnLst>
                  <a:cxn ang="0">
                    <a:pos x="89" y="181"/>
                  </a:cxn>
                  <a:cxn ang="0">
                    <a:pos x="0" y="25"/>
                  </a:cxn>
                  <a:cxn ang="0">
                    <a:pos x="43" y="0"/>
                  </a:cxn>
                  <a:cxn ang="0">
                    <a:pos x="135" y="155"/>
                  </a:cxn>
                  <a:cxn ang="0">
                    <a:pos x="89" y="181"/>
                  </a:cxn>
                </a:cxnLst>
                <a:rect l="0" t="0" r="r" b="b"/>
                <a:pathLst>
                  <a:path w="135" h="181">
                    <a:moveTo>
                      <a:pt x="89" y="181"/>
                    </a:moveTo>
                    <a:lnTo>
                      <a:pt x="0" y="25"/>
                    </a:lnTo>
                    <a:lnTo>
                      <a:pt x="43" y="0"/>
                    </a:lnTo>
                    <a:lnTo>
                      <a:pt x="135" y="155"/>
                    </a:lnTo>
                    <a:lnTo>
                      <a:pt x="89" y="181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B2EDD5CB-41B8-E740-9B9B-6AA900760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169" y="6242228"/>
                <a:ext cx="50498" cy="47131"/>
              </a:xfrm>
              <a:custGeom>
                <a:avLst/>
                <a:gdLst/>
                <a:ahLst/>
                <a:cxnLst>
                  <a:cxn ang="0">
                    <a:pos x="32" y="10"/>
                  </a:cxn>
                  <a:cxn ang="0">
                    <a:pos x="42" y="3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80" y="1"/>
                  </a:cxn>
                  <a:cxn ang="0">
                    <a:pos x="91" y="6"/>
                  </a:cxn>
                  <a:cxn ang="0">
                    <a:pos x="102" y="13"/>
                  </a:cxn>
                  <a:cxn ang="0">
                    <a:pos x="110" y="22"/>
                  </a:cxn>
                  <a:cxn ang="0">
                    <a:pos x="117" y="31"/>
                  </a:cxn>
                  <a:cxn ang="0">
                    <a:pos x="124" y="43"/>
                  </a:cxn>
                  <a:cxn ang="0">
                    <a:pos x="126" y="56"/>
                  </a:cxn>
                  <a:cxn ang="0">
                    <a:pos x="128" y="69"/>
                  </a:cxn>
                  <a:cxn ang="0">
                    <a:pos x="124" y="80"/>
                  </a:cxn>
                  <a:cxn ang="0">
                    <a:pos x="121" y="93"/>
                  </a:cxn>
                  <a:cxn ang="0">
                    <a:pos x="115" y="101"/>
                  </a:cxn>
                  <a:cxn ang="0">
                    <a:pos x="106" y="111"/>
                  </a:cxn>
                  <a:cxn ang="0">
                    <a:pos x="94" y="118"/>
                  </a:cxn>
                  <a:cxn ang="0">
                    <a:pos x="83" y="123"/>
                  </a:cxn>
                  <a:cxn ang="0">
                    <a:pos x="71" y="127"/>
                  </a:cxn>
                  <a:cxn ang="0">
                    <a:pos x="58" y="127"/>
                  </a:cxn>
                  <a:cxn ang="0">
                    <a:pos x="48" y="125"/>
                  </a:cxn>
                  <a:cxn ang="0">
                    <a:pos x="35" y="120"/>
                  </a:cxn>
                  <a:cxn ang="0">
                    <a:pos x="25" y="114"/>
                  </a:cxn>
                  <a:cxn ang="0">
                    <a:pos x="16" y="106"/>
                  </a:cxn>
                  <a:cxn ang="0">
                    <a:pos x="8" y="95"/>
                  </a:cxn>
                  <a:cxn ang="0">
                    <a:pos x="2" y="84"/>
                  </a:cxn>
                  <a:cxn ang="0">
                    <a:pos x="0" y="72"/>
                  </a:cxn>
                  <a:cxn ang="0">
                    <a:pos x="0" y="59"/>
                  </a:cxn>
                  <a:cxn ang="0">
                    <a:pos x="2" y="48"/>
                  </a:cxn>
                  <a:cxn ang="0">
                    <a:pos x="6" y="35"/>
                  </a:cxn>
                  <a:cxn ang="0">
                    <a:pos x="13" y="24"/>
                  </a:cxn>
                  <a:cxn ang="0">
                    <a:pos x="20" y="16"/>
                  </a:cxn>
                  <a:cxn ang="0">
                    <a:pos x="32" y="10"/>
                  </a:cxn>
                </a:cxnLst>
                <a:rect l="0" t="0" r="r" b="b"/>
                <a:pathLst>
                  <a:path w="128" h="127">
                    <a:moveTo>
                      <a:pt x="32" y="10"/>
                    </a:moveTo>
                    <a:lnTo>
                      <a:pt x="42" y="3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80" y="1"/>
                    </a:lnTo>
                    <a:lnTo>
                      <a:pt x="91" y="6"/>
                    </a:lnTo>
                    <a:lnTo>
                      <a:pt x="102" y="13"/>
                    </a:lnTo>
                    <a:lnTo>
                      <a:pt x="110" y="22"/>
                    </a:lnTo>
                    <a:lnTo>
                      <a:pt x="117" y="31"/>
                    </a:lnTo>
                    <a:lnTo>
                      <a:pt x="124" y="43"/>
                    </a:lnTo>
                    <a:lnTo>
                      <a:pt x="126" y="56"/>
                    </a:lnTo>
                    <a:lnTo>
                      <a:pt x="128" y="69"/>
                    </a:lnTo>
                    <a:lnTo>
                      <a:pt x="124" y="80"/>
                    </a:lnTo>
                    <a:lnTo>
                      <a:pt x="121" y="93"/>
                    </a:lnTo>
                    <a:lnTo>
                      <a:pt x="115" y="101"/>
                    </a:lnTo>
                    <a:lnTo>
                      <a:pt x="106" y="111"/>
                    </a:lnTo>
                    <a:lnTo>
                      <a:pt x="94" y="118"/>
                    </a:lnTo>
                    <a:lnTo>
                      <a:pt x="83" y="123"/>
                    </a:lnTo>
                    <a:lnTo>
                      <a:pt x="71" y="127"/>
                    </a:lnTo>
                    <a:lnTo>
                      <a:pt x="58" y="127"/>
                    </a:lnTo>
                    <a:lnTo>
                      <a:pt x="48" y="125"/>
                    </a:lnTo>
                    <a:lnTo>
                      <a:pt x="35" y="120"/>
                    </a:lnTo>
                    <a:lnTo>
                      <a:pt x="25" y="114"/>
                    </a:lnTo>
                    <a:lnTo>
                      <a:pt x="16" y="106"/>
                    </a:lnTo>
                    <a:lnTo>
                      <a:pt x="8" y="95"/>
                    </a:lnTo>
                    <a:lnTo>
                      <a:pt x="2" y="84"/>
                    </a:lnTo>
                    <a:lnTo>
                      <a:pt x="0" y="72"/>
                    </a:lnTo>
                    <a:lnTo>
                      <a:pt x="0" y="59"/>
                    </a:lnTo>
                    <a:lnTo>
                      <a:pt x="2" y="48"/>
                    </a:lnTo>
                    <a:lnTo>
                      <a:pt x="6" y="35"/>
                    </a:lnTo>
                    <a:lnTo>
                      <a:pt x="13" y="24"/>
                    </a:lnTo>
                    <a:lnTo>
                      <a:pt x="20" y="16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Rectangle 27">
                <a:extLst>
                  <a:ext uri="{FF2B5EF4-FFF2-40B4-BE49-F238E27FC236}">
                    <a16:creationId xmlns:a16="http://schemas.microsoft.com/office/drawing/2014/main" id="{EE5CBD60-94C5-0849-A662-E53B01CA4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097" y="6242228"/>
                <a:ext cx="20199" cy="67331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26BB8916-6B99-404A-8011-B3AADEE24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31" y="6211929"/>
                <a:ext cx="47131" cy="47131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6" y="2"/>
                  </a:cxn>
                  <a:cxn ang="0">
                    <a:pos x="86" y="4"/>
                  </a:cxn>
                  <a:cxn ang="0">
                    <a:pos x="97" y="11"/>
                  </a:cxn>
                  <a:cxn ang="0">
                    <a:pos x="106" y="19"/>
                  </a:cxn>
                  <a:cxn ang="0">
                    <a:pos x="114" y="27"/>
                  </a:cxn>
                  <a:cxn ang="0">
                    <a:pos x="120" y="39"/>
                  </a:cxn>
                  <a:cxn ang="0">
                    <a:pos x="123" y="50"/>
                  </a:cxn>
                  <a:cxn ang="0">
                    <a:pos x="124" y="64"/>
                  </a:cxn>
                  <a:cxn ang="0">
                    <a:pos x="123" y="77"/>
                  </a:cxn>
                  <a:cxn ang="0">
                    <a:pos x="120" y="87"/>
                  </a:cxn>
                  <a:cxn ang="0">
                    <a:pos x="114" y="98"/>
                  </a:cxn>
                  <a:cxn ang="0">
                    <a:pos x="106" y="108"/>
                  </a:cxn>
                  <a:cxn ang="0">
                    <a:pos x="97" y="116"/>
                  </a:cxn>
                  <a:cxn ang="0">
                    <a:pos x="86" y="122"/>
                  </a:cxn>
                  <a:cxn ang="0">
                    <a:pos x="76" y="124"/>
                  </a:cxn>
                  <a:cxn ang="0">
                    <a:pos x="63" y="126"/>
                  </a:cxn>
                  <a:cxn ang="0">
                    <a:pos x="48" y="124"/>
                  </a:cxn>
                  <a:cxn ang="0">
                    <a:pos x="38" y="122"/>
                  </a:cxn>
                  <a:cxn ang="0">
                    <a:pos x="27" y="116"/>
                  </a:cxn>
                  <a:cxn ang="0">
                    <a:pos x="19" y="108"/>
                  </a:cxn>
                  <a:cxn ang="0">
                    <a:pos x="10" y="98"/>
                  </a:cxn>
                  <a:cxn ang="0">
                    <a:pos x="4" y="87"/>
                  </a:cxn>
                  <a:cxn ang="0">
                    <a:pos x="2" y="77"/>
                  </a:cxn>
                  <a:cxn ang="0">
                    <a:pos x="0" y="64"/>
                  </a:cxn>
                  <a:cxn ang="0">
                    <a:pos x="2" y="50"/>
                  </a:cxn>
                  <a:cxn ang="0">
                    <a:pos x="4" y="39"/>
                  </a:cxn>
                  <a:cxn ang="0">
                    <a:pos x="10" y="27"/>
                  </a:cxn>
                  <a:cxn ang="0">
                    <a:pos x="19" y="19"/>
                  </a:cxn>
                  <a:cxn ang="0">
                    <a:pos x="27" y="11"/>
                  </a:cxn>
                  <a:cxn ang="0">
                    <a:pos x="38" y="4"/>
                  </a:cxn>
                  <a:cxn ang="0">
                    <a:pos x="48" y="2"/>
                  </a:cxn>
                  <a:cxn ang="0">
                    <a:pos x="61" y="0"/>
                  </a:cxn>
                </a:cxnLst>
                <a:rect l="0" t="0" r="r" b="b"/>
                <a:pathLst>
                  <a:path w="124" h="126">
                    <a:moveTo>
                      <a:pt x="61" y="0"/>
                    </a:moveTo>
                    <a:lnTo>
                      <a:pt x="76" y="2"/>
                    </a:lnTo>
                    <a:lnTo>
                      <a:pt x="86" y="4"/>
                    </a:lnTo>
                    <a:lnTo>
                      <a:pt x="97" y="11"/>
                    </a:lnTo>
                    <a:lnTo>
                      <a:pt x="106" y="19"/>
                    </a:lnTo>
                    <a:lnTo>
                      <a:pt x="114" y="27"/>
                    </a:lnTo>
                    <a:lnTo>
                      <a:pt x="120" y="39"/>
                    </a:lnTo>
                    <a:lnTo>
                      <a:pt x="123" y="50"/>
                    </a:lnTo>
                    <a:lnTo>
                      <a:pt x="124" y="64"/>
                    </a:lnTo>
                    <a:lnTo>
                      <a:pt x="123" y="77"/>
                    </a:lnTo>
                    <a:lnTo>
                      <a:pt x="120" y="87"/>
                    </a:lnTo>
                    <a:lnTo>
                      <a:pt x="114" y="98"/>
                    </a:lnTo>
                    <a:lnTo>
                      <a:pt x="106" y="108"/>
                    </a:lnTo>
                    <a:lnTo>
                      <a:pt x="97" y="116"/>
                    </a:lnTo>
                    <a:lnTo>
                      <a:pt x="86" y="122"/>
                    </a:lnTo>
                    <a:lnTo>
                      <a:pt x="76" y="124"/>
                    </a:lnTo>
                    <a:lnTo>
                      <a:pt x="63" y="126"/>
                    </a:lnTo>
                    <a:lnTo>
                      <a:pt x="48" y="124"/>
                    </a:lnTo>
                    <a:lnTo>
                      <a:pt x="38" y="122"/>
                    </a:lnTo>
                    <a:lnTo>
                      <a:pt x="27" y="116"/>
                    </a:lnTo>
                    <a:lnTo>
                      <a:pt x="19" y="108"/>
                    </a:lnTo>
                    <a:lnTo>
                      <a:pt x="10" y="98"/>
                    </a:lnTo>
                    <a:lnTo>
                      <a:pt x="4" y="87"/>
                    </a:lnTo>
                    <a:lnTo>
                      <a:pt x="2" y="77"/>
                    </a:lnTo>
                    <a:lnTo>
                      <a:pt x="0" y="64"/>
                    </a:lnTo>
                    <a:lnTo>
                      <a:pt x="2" y="50"/>
                    </a:lnTo>
                    <a:lnTo>
                      <a:pt x="4" y="39"/>
                    </a:lnTo>
                    <a:lnTo>
                      <a:pt x="10" y="27"/>
                    </a:lnTo>
                    <a:lnTo>
                      <a:pt x="19" y="19"/>
                    </a:lnTo>
                    <a:lnTo>
                      <a:pt x="27" y="11"/>
                    </a:lnTo>
                    <a:lnTo>
                      <a:pt x="38" y="4"/>
                    </a:lnTo>
                    <a:lnTo>
                      <a:pt x="48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E8129D47-DF82-ED4B-8097-59A5614FB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894" y="6265793"/>
                <a:ext cx="47131" cy="67331"/>
              </a:xfrm>
              <a:custGeom>
                <a:avLst/>
                <a:gdLst/>
                <a:ahLst/>
                <a:cxnLst>
                  <a:cxn ang="0">
                    <a:pos x="0" y="155"/>
                  </a:cxn>
                  <a:cxn ang="0">
                    <a:pos x="90" y="0"/>
                  </a:cxn>
                  <a:cxn ang="0">
                    <a:pos x="134" y="25"/>
                  </a:cxn>
                  <a:cxn ang="0">
                    <a:pos x="44" y="181"/>
                  </a:cxn>
                  <a:cxn ang="0">
                    <a:pos x="0" y="155"/>
                  </a:cxn>
                </a:cxnLst>
                <a:rect l="0" t="0" r="r" b="b"/>
                <a:pathLst>
                  <a:path w="134" h="181">
                    <a:moveTo>
                      <a:pt x="0" y="155"/>
                    </a:moveTo>
                    <a:lnTo>
                      <a:pt x="90" y="0"/>
                    </a:lnTo>
                    <a:lnTo>
                      <a:pt x="134" y="25"/>
                    </a:lnTo>
                    <a:lnTo>
                      <a:pt x="44" y="181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F82D34DB-025C-AB4B-8D8A-A627846E8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093" y="6242228"/>
                <a:ext cx="47131" cy="47131"/>
              </a:xfrm>
              <a:custGeom>
                <a:avLst/>
                <a:gdLst/>
                <a:ahLst/>
                <a:cxnLst>
                  <a:cxn ang="0">
                    <a:pos x="96" y="10"/>
                  </a:cxn>
                  <a:cxn ang="0">
                    <a:pos x="106" y="16"/>
                  </a:cxn>
                  <a:cxn ang="0">
                    <a:pos x="114" y="24"/>
                  </a:cxn>
                  <a:cxn ang="0">
                    <a:pos x="120" y="35"/>
                  </a:cxn>
                  <a:cxn ang="0">
                    <a:pos x="124" y="48"/>
                  </a:cxn>
                  <a:cxn ang="0">
                    <a:pos x="126" y="59"/>
                  </a:cxn>
                  <a:cxn ang="0">
                    <a:pos x="126" y="72"/>
                  </a:cxn>
                  <a:cxn ang="0">
                    <a:pos x="124" y="84"/>
                  </a:cxn>
                  <a:cxn ang="0">
                    <a:pos x="119" y="95"/>
                  </a:cxn>
                  <a:cxn ang="0">
                    <a:pos x="110" y="106"/>
                  </a:cxn>
                  <a:cxn ang="0">
                    <a:pos x="102" y="114"/>
                  </a:cxn>
                  <a:cxn ang="0">
                    <a:pos x="91" y="120"/>
                  </a:cxn>
                  <a:cxn ang="0">
                    <a:pos x="79" y="125"/>
                  </a:cxn>
                  <a:cxn ang="0">
                    <a:pos x="68" y="127"/>
                  </a:cxn>
                  <a:cxn ang="0">
                    <a:pos x="55" y="127"/>
                  </a:cxn>
                  <a:cxn ang="0">
                    <a:pos x="44" y="123"/>
                  </a:cxn>
                  <a:cxn ang="0">
                    <a:pos x="32" y="118"/>
                  </a:cxn>
                  <a:cxn ang="0">
                    <a:pos x="21" y="111"/>
                  </a:cxn>
                  <a:cxn ang="0">
                    <a:pos x="12" y="101"/>
                  </a:cxn>
                  <a:cxn ang="0">
                    <a:pos x="6" y="93"/>
                  </a:cxn>
                  <a:cxn ang="0">
                    <a:pos x="3" y="80"/>
                  </a:cxn>
                  <a:cxn ang="0">
                    <a:pos x="0" y="69"/>
                  </a:cxn>
                  <a:cxn ang="0">
                    <a:pos x="1" y="56"/>
                  </a:cxn>
                  <a:cxn ang="0">
                    <a:pos x="3" y="43"/>
                  </a:cxn>
                  <a:cxn ang="0">
                    <a:pos x="9" y="31"/>
                  </a:cxn>
                  <a:cxn ang="0">
                    <a:pos x="16" y="22"/>
                  </a:cxn>
                  <a:cxn ang="0">
                    <a:pos x="25" y="13"/>
                  </a:cxn>
                  <a:cxn ang="0">
                    <a:pos x="35" y="6"/>
                  </a:cxn>
                  <a:cxn ang="0">
                    <a:pos x="46" y="1"/>
                  </a:cxn>
                  <a:cxn ang="0">
                    <a:pos x="59" y="0"/>
                  </a:cxn>
                  <a:cxn ang="0">
                    <a:pos x="71" y="0"/>
                  </a:cxn>
                  <a:cxn ang="0">
                    <a:pos x="84" y="3"/>
                  </a:cxn>
                  <a:cxn ang="0">
                    <a:pos x="96" y="10"/>
                  </a:cxn>
                </a:cxnLst>
                <a:rect l="0" t="0" r="r" b="b"/>
                <a:pathLst>
                  <a:path w="126" h="127">
                    <a:moveTo>
                      <a:pt x="96" y="10"/>
                    </a:moveTo>
                    <a:lnTo>
                      <a:pt x="106" y="16"/>
                    </a:lnTo>
                    <a:lnTo>
                      <a:pt x="114" y="24"/>
                    </a:lnTo>
                    <a:lnTo>
                      <a:pt x="120" y="35"/>
                    </a:lnTo>
                    <a:lnTo>
                      <a:pt x="124" y="48"/>
                    </a:lnTo>
                    <a:lnTo>
                      <a:pt x="126" y="59"/>
                    </a:lnTo>
                    <a:lnTo>
                      <a:pt x="126" y="72"/>
                    </a:lnTo>
                    <a:lnTo>
                      <a:pt x="124" y="84"/>
                    </a:lnTo>
                    <a:lnTo>
                      <a:pt x="119" y="95"/>
                    </a:lnTo>
                    <a:lnTo>
                      <a:pt x="110" y="106"/>
                    </a:lnTo>
                    <a:lnTo>
                      <a:pt x="102" y="114"/>
                    </a:lnTo>
                    <a:lnTo>
                      <a:pt x="91" y="120"/>
                    </a:lnTo>
                    <a:lnTo>
                      <a:pt x="79" y="125"/>
                    </a:lnTo>
                    <a:lnTo>
                      <a:pt x="68" y="127"/>
                    </a:lnTo>
                    <a:lnTo>
                      <a:pt x="55" y="127"/>
                    </a:lnTo>
                    <a:lnTo>
                      <a:pt x="44" y="123"/>
                    </a:lnTo>
                    <a:lnTo>
                      <a:pt x="32" y="118"/>
                    </a:lnTo>
                    <a:lnTo>
                      <a:pt x="21" y="111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0"/>
                    </a:lnTo>
                    <a:lnTo>
                      <a:pt x="0" y="69"/>
                    </a:lnTo>
                    <a:lnTo>
                      <a:pt x="1" y="56"/>
                    </a:lnTo>
                    <a:lnTo>
                      <a:pt x="3" y="43"/>
                    </a:lnTo>
                    <a:lnTo>
                      <a:pt x="9" y="31"/>
                    </a:lnTo>
                    <a:lnTo>
                      <a:pt x="16" y="22"/>
                    </a:lnTo>
                    <a:lnTo>
                      <a:pt x="25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59" y="0"/>
                    </a:lnTo>
                    <a:lnTo>
                      <a:pt x="71" y="0"/>
                    </a:lnTo>
                    <a:lnTo>
                      <a:pt x="84" y="3"/>
                    </a:lnTo>
                    <a:lnTo>
                      <a:pt x="96" y="1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851CA0CC-707E-8E4C-A709-B4835E9E1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125" y="6343224"/>
                <a:ext cx="67331" cy="50498"/>
              </a:xfrm>
              <a:custGeom>
                <a:avLst/>
                <a:gdLst/>
                <a:ahLst/>
                <a:cxnLst>
                  <a:cxn ang="0">
                    <a:pos x="0" y="89"/>
                  </a:cxn>
                  <a:cxn ang="0">
                    <a:pos x="155" y="0"/>
                  </a:cxn>
                  <a:cxn ang="0">
                    <a:pos x="180" y="44"/>
                  </a:cxn>
                  <a:cxn ang="0">
                    <a:pos x="26" y="134"/>
                  </a:cxn>
                  <a:cxn ang="0">
                    <a:pos x="0" y="89"/>
                  </a:cxn>
                </a:cxnLst>
                <a:rect l="0" t="0" r="r" b="b"/>
                <a:pathLst>
                  <a:path w="180" h="134">
                    <a:moveTo>
                      <a:pt x="0" y="89"/>
                    </a:moveTo>
                    <a:lnTo>
                      <a:pt x="155" y="0"/>
                    </a:lnTo>
                    <a:lnTo>
                      <a:pt x="180" y="44"/>
                    </a:lnTo>
                    <a:lnTo>
                      <a:pt x="26" y="134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32">
                <a:extLst>
                  <a:ext uri="{FF2B5EF4-FFF2-40B4-BE49-F238E27FC236}">
                    <a16:creationId xmlns:a16="http://schemas.microsoft.com/office/drawing/2014/main" id="{CCE3F581-0D35-A842-A0AF-272165AF8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257" y="6326391"/>
                <a:ext cx="47131" cy="47131"/>
              </a:xfrm>
              <a:custGeom>
                <a:avLst/>
                <a:gdLst/>
                <a:ahLst/>
                <a:cxnLst>
                  <a:cxn ang="0">
                    <a:pos x="117" y="30"/>
                  </a:cxn>
                  <a:cxn ang="0">
                    <a:pos x="124" y="41"/>
                  </a:cxn>
                  <a:cxn ang="0">
                    <a:pos x="127" y="53"/>
                  </a:cxn>
                  <a:cxn ang="0">
                    <a:pos x="127" y="66"/>
                  </a:cxn>
                  <a:cxn ang="0">
                    <a:pos x="126" y="79"/>
                  </a:cxn>
                  <a:cxn ang="0">
                    <a:pos x="120" y="90"/>
                  </a:cxn>
                  <a:cxn ang="0">
                    <a:pos x="114" y="101"/>
                  </a:cxn>
                  <a:cxn ang="0">
                    <a:pos x="105" y="109"/>
                  </a:cxn>
                  <a:cxn ang="0">
                    <a:pos x="96" y="117"/>
                  </a:cxn>
                  <a:cxn ang="0">
                    <a:pos x="84" y="123"/>
                  </a:cxn>
                  <a:cxn ang="0">
                    <a:pos x="70" y="124"/>
                  </a:cxn>
                  <a:cxn ang="0">
                    <a:pos x="57" y="126"/>
                  </a:cxn>
                  <a:cxn ang="0">
                    <a:pos x="47" y="123"/>
                  </a:cxn>
                  <a:cxn ang="0">
                    <a:pos x="34" y="120"/>
                  </a:cxn>
                  <a:cxn ang="0">
                    <a:pos x="26" y="114"/>
                  </a:cxn>
                  <a:cxn ang="0">
                    <a:pos x="16" y="104"/>
                  </a:cxn>
                  <a:cxn ang="0">
                    <a:pos x="8" y="92"/>
                  </a:cxn>
                  <a:cxn ang="0">
                    <a:pos x="3" y="82"/>
                  </a:cxn>
                  <a:cxn ang="0">
                    <a:pos x="0" y="70"/>
                  </a:cxn>
                  <a:cxn ang="0">
                    <a:pos x="0" y="58"/>
                  </a:cxn>
                  <a:cxn ang="0">
                    <a:pos x="1" y="46"/>
                  </a:cxn>
                  <a:cxn ang="0">
                    <a:pos x="7" y="33"/>
                  </a:cxn>
                  <a:cxn ang="0">
                    <a:pos x="13" y="24"/>
                  </a:cxn>
                  <a:cxn ang="0">
                    <a:pos x="20" y="14"/>
                  </a:cxn>
                  <a:cxn ang="0">
                    <a:pos x="32" y="7"/>
                  </a:cxn>
                  <a:cxn ang="0">
                    <a:pos x="42" y="2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79" y="2"/>
                  </a:cxn>
                  <a:cxn ang="0">
                    <a:pos x="91" y="6"/>
                  </a:cxn>
                  <a:cxn ang="0">
                    <a:pos x="103" y="12"/>
                  </a:cxn>
                  <a:cxn ang="0">
                    <a:pos x="111" y="20"/>
                  </a:cxn>
                  <a:cxn ang="0">
                    <a:pos x="117" y="30"/>
                  </a:cxn>
                </a:cxnLst>
                <a:rect l="0" t="0" r="r" b="b"/>
                <a:pathLst>
                  <a:path w="127" h="126">
                    <a:moveTo>
                      <a:pt x="117" y="30"/>
                    </a:moveTo>
                    <a:lnTo>
                      <a:pt x="124" y="41"/>
                    </a:lnTo>
                    <a:lnTo>
                      <a:pt x="127" y="53"/>
                    </a:lnTo>
                    <a:lnTo>
                      <a:pt x="127" y="66"/>
                    </a:lnTo>
                    <a:lnTo>
                      <a:pt x="126" y="79"/>
                    </a:lnTo>
                    <a:lnTo>
                      <a:pt x="120" y="90"/>
                    </a:lnTo>
                    <a:lnTo>
                      <a:pt x="114" y="101"/>
                    </a:lnTo>
                    <a:lnTo>
                      <a:pt x="105" y="109"/>
                    </a:lnTo>
                    <a:lnTo>
                      <a:pt x="96" y="117"/>
                    </a:lnTo>
                    <a:lnTo>
                      <a:pt x="84" y="123"/>
                    </a:lnTo>
                    <a:lnTo>
                      <a:pt x="70" y="124"/>
                    </a:lnTo>
                    <a:lnTo>
                      <a:pt x="57" y="126"/>
                    </a:lnTo>
                    <a:lnTo>
                      <a:pt x="47" y="123"/>
                    </a:lnTo>
                    <a:lnTo>
                      <a:pt x="34" y="120"/>
                    </a:lnTo>
                    <a:lnTo>
                      <a:pt x="26" y="114"/>
                    </a:lnTo>
                    <a:lnTo>
                      <a:pt x="16" y="104"/>
                    </a:lnTo>
                    <a:lnTo>
                      <a:pt x="8" y="92"/>
                    </a:lnTo>
                    <a:lnTo>
                      <a:pt x="3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1" y="46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0" y="14"/>
                    </a:lnTo>
                    <a:lnTo>
                      <a:pt x="32" y="7"/>
                    </a:lnTo>
                    <a:lnTo>
                      <a:pt x="42" y="2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79" y="2"/>
                    </a:lnTo>
                    <a:lnTo>
                      <a:pt x="91" y="6"/>
                    </a:lnTo>
                    <a:lnTo>
                      <a:pt x="103" y="12"/>
                    </a:lnTo>
                    <a:lnTo>
                      <a:pt x="111" y="20"/>
                    </a:lnTo>
                    <a:lnTo>
                      <a:pt x="117" y="3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B0E8D97-143C-3444-99FD-BADE236B1C79}"/>
              </a:ext>
            </a:extLst>
          </p:cNvPr>
          <p:cNvGrpSpPr/>
          <p:nvPr/>
        </p:nvGrpSpPr>
        <p:grpSpPr>
          <a:xfrm>
            <a:off x="8098096" y="4446241"/>
            <a:ext cx="2343598" cy="544704"/>
            <a:chOff x="8098096" y="4406771"/>
            <a:chExt cx="2343598" cy="5447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1BCFB1-983C-FE45-8194-444A90A50AD1}"/>
                </a:ext>
              </a:extLst>
            </p:cNvPr>
            <p:cNvSpPr txBox="1"/>
            <p:nvPr/>
          </p:nvSpPr>
          <p:spPr>
            <a:xfrm>
              <a:off x="8717545" y="4545252"/>
              <a:ext cx="1724149" cy="290145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400">
                  <a:solidFill>
                    <a:prstClr val="black"/>
                  </a:solidFill>
                  <a:latin typeface="Courier"/>
                  <a:cs typeface="Courier"/>
                </a:rPr>
                <a:t>Dengue virus 2</a:t>
              </a:r>
              <a:endParaRPr lang="en-GB" sz="1100">
                <a:latin typeface="Arial"/>
                <a:cs typeface="Arial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6C1C7A-457B-DF43-B09F-B0789DA993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8096" y="4406771"/>
              <a:ext cx="544700" cy="544704"/>
              <a:chOff x="3617209" y="1771555"/>
              <a:chExt cx="501617" cy="501621"/>
            </a:xfrm>
          </p:grpSpPr>
          <p:sp>
            <p:nvSpPr>
              <p:cNvPr id="45" name="Freeform 321">
                <a:extLst>
                  <a:ext uri="{FF2B5EF4-FFF2-40B4-BE49-F238E27FC236}">
                    <a16:creationId xmlns:a16="http://schemas.microsoft.com/office/drawing/2014/main" id="{4939298C-A903-CE42-840B-C6BC1B5CB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4839" y="1869186"/>
                <a:ext cx="306356" cy="306359"/>
              </a:xfrm>
              <a:custGeom>
                <a:avLst/>
                <a:gdLst/>
                <a:ahLst/>
                <a:cxnLst>
                  <a:cxn ang="0">
                    <a:pos x="451" y="2"/>
                  </a:cxn>
                  <a:cxn ang="0">
                    <a:pos x="511" y="13"/>
                  </a:cxn>
                  <a:cxn ang="0">
                    <a:pos x="568" y="33"/>
                  </a:cxn>
                  <a:cxn ang="0">
                    <a:pos x="620" y="59"/>
                  </a:cxn>
                  <a:cxn ang="0">
                    <a:pos x="668" y="94"/>
                  </a:cxn>
                  <a:cxn ang="0">
                    <a:pos x="711" y="134"/>
                  </a:cxn>
                  <a:cxn ang="0">
                    <a:pos x="747" y="180"/>
                  </a:cxn>
                  <a:cxn ang="0">
                    <a:pos x="777" y="231"/>
                  </a:cxn>
                  <a:cxn ang="0">
                    <a:pos x="799" y="287"/>
                  </a:cxn>
                  <a:cxn ang="0">
                    <a:pos x="812" y="346"/>
                  </a:cxn>
                  <a:cxn ang="0">
                    <a:pos x="817" y="408"/>
                  </a:cxn>
                  <a:cxn ang="0">
                    <a:pos x="812" y="470"/>
                  </a:cxn>
                  <a:cxn ang="0">
                    <a:pos x="799" y="529"/>
                  </a:cxn>
                  <a:cxn ang="0">
                    <a:pos x="777" y="585"/>
                  </a:cxn>
                  <a:cxn ang="0">
                    <a:pos x="747" y="637"/>
                  </a:cxn>
                  <a:cxn ang="0">
                    <a:pos x="711" y="683"/>
                  </a:cxn>
                  <a:cxn ang="0">
                    <a:pos x="668" y="723"/>
                  </a:cxn>
                  <a:cxn ang="0">
                    <a:pos x="620" y="757"/>
                  </a:cxn>
                  <a:cxn ang="0">
                    <a:pos x="568" y="784"/>
                  </a:cxn>
                  <a:cxn ang="0">
                    <a:pos x="511" y="803"/>
                  </a:cxn>
                  <a:cxn ang="0">
                    <a:pos x="451" y="814"/>
                  </a:cxn>
                  <a:cxn ang="0">
                    <a:pos x="387" y="816"/>
                  </a:cxn>
                  <a:cxn ang="0">
                    <a:pos x="326" y="809"/>
                  </a:cxn>
                  <a:cxn ang="0">
                    <a:pos x="268" y="792"/>
                  </a:cxn>
                  <a:cxn ang="0">
                    <a:pos x="214" y="767"/>
                  </a:cxn>
                  <a:cxn ang="0">
                    <a:pos x="164" y="736"/>
                  </a:cxn>
                  <a:cxn ang="0">
                    <a:pos x="120" y="697"/>
                  </a:cxn>
                  <a:cxn ang="0">
                    <a:pos x="82" y="653"/>
                  </a:cxn>
                  <a:cxn ang="0">
                    <a:pos x="50" y="603"/>
                  </a:cxn>
                  <a:cxn ang="0">
                    <a:pos x="25" y="548"/>
                  </a:cxn>
                  <a:cxn ang="0">
                    <a:pos x="9" y="490"/>
                  </a:cxn>
                  <a:cxn ang="0">
                    <a:pos x="0" y="429"/>
                  </a:cxn>
                  <a:cxn ang="0">
                    <a:pos x="2" y="367"/>
                  </a:cxn>
                  <a:cxn ang="0">
                    <a:pos x="13" y="307"/>
                  </a:cxn>
                  <a:cxn ang="0">
                    <a:pos x="32" y="250"/>
                  </a:cxn>
                  <a:cxn ang="0">
                    <a:pos x="59" y="197"/>
                  </a:cxn>
                  <a:cxn ang="0">
                    <a:pos x="93" y="149"/>
                  </a:cxn>
                  <a:cxn ang="0">
                    <a:pos x="134" y="107"/>
                  </a:cxn>
                  <a:cxn ang="0">
                    <a:pos x="181" y="70"/>
                  </a:cxn>
                  <a:cxn ang="0">
                    <a:pos x="231" y="40"/>
                  </a:cxn>
                  <a:cxn ang="0">
                    <a:pos x="287" y="19"/>
                  </a:cxn>
                  <a:cxn ang="0">
                    <a:pos x="346" y="5"/>
                  </a:cxn>
                  <a:cxn ang="0">
                    <a:pos x="408" y="0"/>
                  </a:cxn>
                </a:cxnLst>
                <a:rect l="0" t="0" r="r" b="b"/>
                <a:pathLst>
                  <a:path w="817" h="816">
                    <a:moveTo>
                      <a:pt x="408" y="0"/>
                    </a:moveTo>
                    <a:lnTo>
                      <a:pt x="430" y="1"/>
                    </a:lnTo>
                    <a:lnTo>
                      <a:pt x="451" y="2"/>
                    </a:lnTo>
                    <a:lnTo>
                      <a:pt x="471" y="5"/>
                    </a:lnTo>
                    <a:lnTo>
                      <a:pt x="491" y="9"/>
                    </a:lnTo>
                    <a:lnTo>
                      <a:pt x="511" y="13"/>
                    </a:lnTo>
                    <a:lnTo>
                      <a:pt x="530" y="19"/>
                    </a:lnTo>
                    <a:lnTo>
                      <a:pt x="549" y="25"/>
                    </a:lnTo>
                    <a:lnTo>
                      <a:pt x="568" y="33"/>
                    </a:lnTo>
                    <a:lnTo>
                      <a:pt x="586" y="40"/>
                    </a:lnTo>
                    <a:lnTo>
                      <a:pt x="604" y="50"/>
                    </a:lnTo>
                    <a:lnTo>
                      <a:pt x="620" y="59"/>
                    </a:lnTo>
                    <a:lnTo>
                      <a:pt x="637" y="70"/>
                    </a:lnTo>
                    <a:lnTo>
                      <a:pt x="653" y="81"/>
                    </a:lnTo>
                    <a:lnTo>
                      <a:pt x="668" y="94"/>
                    </a:lnTo>
                    <a:lnTo>
                      <a:pt x="683" y="107"/>
                    </a:lnTo>
                    <a:lnTo>
                      <a:pt x="697" y="120"/>
                    </a:lnTo>
                    <a:lnTo>
                      <a:pt x="711" y="134"/>
                    </a:lnTo>
                    <a:lnTo>
                      <a:pt x="724" y="149"/>
                    </a:lnTo>
                    <a:lnTo>
                      <a:pt x="735" y="165"/>
                    </a:lnTo>
                    <a:lnTo>
                      <a:pt x="747" y="180"/>
                    </a:lnTo>
                    <a:lnTo>
                      <a:pt x="758" y="197"/>
                    </a:lnTo>
                    <a:lnTo>
                      <a:pt x="767" y="214"/>
                    </a:lnTo>
                    <a:lnTo>
                      <a:pt x="777" y="231"/>
                    </a:lnTo>
                    <a:lnTo>
                      <a:pt x="785" y="250"/>
                    </a:lnTo>
                    <a:lnTo>
                      <a:pt x="792" y="268"/>
                    </a:lnTo>
                    <a:lnTo>
                      <a:pt x="799" y="287"/>
                    </a:lnTo>
                    <a:lnTo>
                      <a:pt x="804" y="307"/>
                    </a:lnTo>
                    <a:lnTo>
                      <a:pt x="808" y="326"/>
                    </a:lnTo>
                    <a:lnTo>
                      <a:pt x="812" y="346"/>
                    </a:lnTo>
                    <a:lnTo>
                      <a:pt x="815" y="367"/>
                    </a:lnTo>
                    <a:lnTo>
                      <a:pt x="817" y="387"/>
                    </a:lnTo>
                    <a:lnTo>
                      <a:pt x="817" y="408"/>
                    </a:lnTo>
                    <a:lnTo>
                      <a:pt x="817" y="429"/>
                    </a:lnTo>
                    <a:lnTo>
                      <a:pt x="815" y="450"/>
                    </a:lnTo>
                    <a:lnTo>
                      <a:pt x="812" y="470"/>
                    </a:lnTo>
                    <a:lnTo>
                      <a:pt x="808" y="490"/>
                    </a:lnTo>
                    <a:lnTo>
                      <a:pt x="804" y="510"/>
                    </a:lnTo>
                    <a:lnTo>
                      <a:pt x="799" y="529"/>
                    </a:lnTo>
                    <a:lnTo>
                      <a:pt x="792" y="548"/>
                    </a:lnTo>
                    <a:lnTo>
                      <a:pt x="785" y="567"/>
                    </a:lnTo>
                    <a:lnTo>
                      <a:pt x="777" y="585"/>
                    </a:lnTo>
                    <a:lnTo>
                      <a:pt x="767" y="603"/>
                    </a:lnTo>
                    <a:lnTo>
                      <a:pt x="758" y="620"/>
                    </a:lnTo>
                    <a:lnTo>
                      <a:pt x="747" y="637"/>
                    </a:lnTo>
                    <a:lnTo>
                      <a:pt x="735" y="653"/>
                    </a:lnTo>
                    <a:lnTo>
                      <a:pt x="724" y="668"/>
                    </a:lnTo>
                    <a:lnTo>
                      <a:pt x="711" y="683"/>
                    </a:lnTo>
                    <a:lnTo>
                      <a:pt x="697" y="697"/>
                    </a:lnTo>
                    <a:lnTo>
                      <a:pt x="683" y="711"/>
                    </a:lnTo>
                    <a:lnTo>
                      <a:pt x="668" y="723"/>
                    </a:lnTo>
                    <a:lnTo>
                      <a:pt x="653" y="736"/>
                    </a:lnTo>
                    <a:lnTo>
                      <a:pt x="637" y="746"/>
                    </a:lnTo>
                    <a:lnTo>
                      <a:pt x="620" y="757"/>
                    </a:lnTo>
                    <a:lnTo>
                      <a:pt x="604" y="767"/>
                    </a:lnTo>
                    <a:lnTo>
                      <a:pt x="586" y="776"/>
                    </a:lnTo>
                    <a:lnTo>
                      <a:pt x="568" y="784"/>
                    </a:lnTo>
                    <a:lnTo>
                      <a:pt x="549" y="792"/>
                    </a:lnTo>
                    <a:lnTo>
                      <a:pt x="530" y="798"/>
                    </a:lnTo>
                    <a:lnTo>
                      <a:pt x="511" y="803"/>
                    </a:lnTo>
                    <a:lnTo>
                      <a:pt x="491" y="809"/>
                    </a:lnTo>
                    <a:lnTo>
                      <a:pt x="471" y="812"/>
                    </a:lnTo>
                    <a:lnTo>
                      <a:pt x="451" y="814"/>
                    </a:lnTo>
                    <a:lnTo>
                      <a:pt x="430" y="816"/>
                    </a:lnTo>
                    <a:lnTo>
                      <a:pt x="408" y="816"/>
                    </a:lnTo>
                    <a:lnTo>
                      <a:pt x="387" y="816"/>
                    </a:lnTo>
                    <a:lnTo>
                      <a:pt x="366" y="814"/>
                    </a:lnTo>
                    <a:lnTo>
                      <a:pt x="346" y="812"/>
                    </a:lnTo>
                    <a:lnTo>
                      <a:pt x="326" y="809"/>
                    </a:lnTo>
                    <a:lnTo>
                      <a:pt x="306" y="803"/>
                    </a:lnTo>
                    <a:lnTo>
                      <a:pt x="287" y="798"/>
                    </a:lnTo>
                    <a:lnTo>
                      <a:pt x="268" y="792"/>
                    </a:lnTo>
                    <a:lnTo>
                      <a:pt x="249" y="784"/>
                    </a:lnTo>
                    <a:lnTo>
                      <a:pt x="231" y="776"/>
                    </a:lnTo>
                    <a:lnTo>
                      <a:pt x="214" y="767"/>
                    </a:lnTo>
                    <a:lnTo>
                      <a:pt x="196" y="757"/>
                    </a:lnTo>
                    <a:lnTo>
                      <a:pt x="181" y="746"/>
                    </a:lnTo>
                    <a:lnTo>
                      <a:pt x="164" y="736"/>
                    </a:lnTo>
                    <a:lnTo>
                      <a:pt x="149" y="723"/>
                    </a:lnTo>
                    <a:lnTo>
                      <a:pt x="134" y="711"/>
                    </a:lnTo>
                    <a:lnTo>
                      <a:pt x="120" y="697"/>
                    </a:lnTo>
                    <a:lnTo>
                      <a:pt x="106" y="683"/>
                    </a:lnTo>
                    <a:lnTo>
                      <a:pt x="93" y="668"/>
                    </a:lnTo>
                    <a:lnTo>
                      <a:pt x="82" y="653"/>
                    </a:lnTo>
                    <a:lnTo>
                      <a:pt x="70" y="637"/>
                    </a:lnTo>
                    <a:lnTo>
                      <a:pt x="59" y="620"/>
                    </a:lnTo>
                    <a:lnTo>
                      <a:pt x="50" y="603"/>
                    </a:lnTo>
                    <a:lnTo>
                      <a:pt x="40" y="585"/>
                    </a:lnTo>
                    <a:lnTo>
                      <a:pt x="32" y="567"/>
                    </a:lnTo>
                    <a:lnTo>
                      <a:pt x="25" y="548"/>
                    </a:lnTo>
                    <a:lnTo>
                      <a:pt x="18" y="529"/>
                    </a:lnTo>
                    <a:lnTo>
                      <a:pt x="13" y="510"/>
                    </a:lnTo>
                    <a:lnTo>
                      <a:pt x="9" y="490"/>
                    </a:lnTo>
                    <a:lnTo>
                      <a:pt x="5" y="470"/>
                    </a:lnTo>
                    <a:lnTo>
                      <a:pt x="2" y="450"/>
                    </a:lnTo>
                    <a:lnTo>
                      <a:pt x="0" y="429"/>
                    </a:lnTo>
                    <a:lnTo>
                      <a:pt x="0" y="408"/>
                    </a:lnTo>
                    <a:lnTo>
                      <a:pt x="0" y="387"/>
                    </a:lnTo>
                    <a:lnTo>
                      <a:pt x="2" y="367"/>
                    </a:lnTo>
                    <a:lnTo>
                      <a:pt x="5" y="346"/>
                    </a:lnTo>
                    <a:lnTo>
                      <a:pt x="9" y="326"/>
                    </a:lnTo>
                    <a:lnTo>
                      <a:pt x="13" y="307"/>
                    </a:lnTo>
                    <a:lnTo>
                      <a:pt x="18" y="287"/>
                    </a:lnTo>
                    <a:lnTo>
                      <a:pt x="25" y="268"/>
                    </a:lnTo>
                    <a:lnTo>
                      <a:pt x="32" y="250"/>
                    </a:lnTo>
                    <a:lnTo>
                      <a:pt x="40" y="231"/>
                    </a:lnTo>
                    <a:lnTo>
                      <a:pt x="50" y="214"/>
                    </a:lnTo>
                    <a:lnTo>
                      <a:pt x="59" y="197"/>
                    </a:lnTo>
                    <a:lnTo>
                      <a:pt x="70" y="180"/>
                    </a:lnTo>
                    <a:lnTo>
                      <a:pt x="82" y="165"/>
                    </a:lnTo>
                    <a:lnTo>
                      <a:pt x="93" y="149"/>
                    </a:lnTo>
                    <a:lnTo>
                      <a:pt x="106" y="134"/>
                    </a:lnTo>
                    <a:lnTo>
                      <a:pt x="120" y="120"/>
                    </a:lnTo>
                    <a:lnTo>
                      <a:pt x="134" y="107"/>
                    </a:lnTo>
                    <a:lnTo>
                      <a:pt x="149" y="94"/>
                    </a:lnTo>
                    <a:lnTo>
                      <a:pt x="164" y="81"/>
                    </a:lnTo>
                    <a:lnTo>
                      <a:pt x="181" y="70"/>
                    </a:lnTo>
                    <a:lnTo>
                      <a:pt x="196" y="59"/>
                    </a:lnTo>
                    <a:lnTo>
                      <a:pt x="214" y="50"/>
                    </a:lnTo>
                    <a:lnTo>
                      <a:pt x="231" y="40"/>
                    </a:lnTo>
                    <a:lnTo>
                      <a:pt x="249" y="33"/>
                    </a:lnTo>
                    <a:lnTo>
                      <a:pt x="268" y="25"/>
                    </a:lnTo>
                    <a:lnTo>
                      <a:pt x="287" y="19"/>
                    </a:lnTo>
                    <a:lnTo>
                      <a:pt x="306" y="13"/>
                    </a:lnTo>
                    <a:lnTo>
                      <a:pt x="326" y="9"/>
                    </a:lnTo>
                    <a:lnTo>
                      <a:pt x="346" y="5"/>
                    </a:lnTo>
                    <a:lnTo>
                      <a:pt x="366" y="2"/>
                    </a:lnTo>
                    <a:lnTo>
                      <a:pt x="387" y="1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5">
                <a:solidFill>
                  <a:srgbClr val="C5C6C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322">
                <a:extLst>
                  <a:ext uri="{FF2B5EF4-FFF2-40B4-BE49-F238E27FC236}">
                    <a16:creationId xmlns:a16="http://schemas.microsoft.com/office/drawing/2014/main" id="{6E05DD6B-F7BA-4D4C-9CCE-F6682C9DE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195" y="2013949"/>
                <a:ext cx="67331" cy="16833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323">
                <a:extLst>
                  <a:ext uri="{FF2B5EF4-FFF2-40B4-BE49-F238E27FC236}">
                    <a16:creationId xmlns:a16="http://schemas.microsoft.com/office/drawing/2014/main" id="{8CC06D57-21C4-A44C-8A5E-5A3376A41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694" y="2000483"/>
                <a:ext cx="47132" cy="43766"/>
              </a:xfrm>
              <a:custGeom>
                <a:avLst/>
                <a:gdLst/>
                <a:ahLst/>
                <a:cxnLst>
                  <a:cxn ang="0">
                    <a:pos x="126" y="61"/>
                  </a:cxn>
                  <a:cxn ang="0">
                    <a:pos x="124" y="76"/>
                  </a:cxn>
                  <a:cxn ang="0">
                    <a:pos x="122" y="86"/>
                  </a:cxn>
                  <a:cxn ang="0">
                    <a:pos x="116" y="97"/>
                  </a:cxn>
                  <a:cxn ang="0">
                    <a:pos x="107" y="106"/>
                  </a:cxn>
                  <a:cxn ang="0">
                    <a:pos x="98" y="114"/>
                  </a:cxn>
                  <a:cxn ang="0">
                    <a:pos x="87" y="120"/>
                  </a:cxn>
                  <a:cxn ang="0">
                    <a:pos x="77" y="123"/>
                  </a:cxn>
                  <a:cxn ang="0">
                    <a:pos x="62" y="124"/>
                  </a:cxn>
                  <a:cxn ang="0">
                    <a:pos x="49" y="123"/>
                  </a:cxn>
                  <a:cxn ang="0">
                    <a:pos x="39" y="120"/>
                  </a:cxn>
                  <a:cxn ang="0">
                    <a:pos x="27" y="114"/>
                  </a:cxn>
                  <a:cxn ang="0">
                    <a:pos x="19" y="106"/>
                  </a:cxn>
                  <a:cxn ang="0">
                    <a:pos x="10" y="97"/>
                  </a:cxn>
                  <a:cxn ang="0">
                    <a:pos x="4" y="86"/>
                  </a:cxn>
                  <a:cxn ang="0">
                    <a:pos x="1" y="76"/>
                  </a:cxn>
                  <a:cxn ang="0">
                    <a:pos x="0" y="61"/>
                  </a:cxn>
                  <a:cxn ang="0">
                    <a:pos x="1" y="49"/>
                  </a:cxn>
                  <a:cxn ang="0">
                    <a:pos x="4" y="38"/>
                  </a:cxn>
                  <a:cxn ang="0">
                    <a:pos x="10" y="27"/>
                  </a:cxn>
                  <a:cxn ang="0">
                    <a:pos x="19" y="19"/>
                  </a:cxn>
                  <a:cxn ang="0">
                    <a:pos x="27" y="10"/>
                  </a:cxn>
                  <a:cxn ang="0">
                    <a:pos x="39" y="4"/>
                  </a:cxn>
                  <a:cxn ang="0">
                    <a:pos x="49" y="2"/>
                  </a:cxn>
                  <a:cxn ang="0">
                    <a:pos x="62" y="0"/>
                  </a:cxn>
                  <a:cxn ang="0">
                    <a:pos x="77" y="2"/>
                  </a:cxn>
                  <a:cxn ang="0">
                    <a:pos x="87" y="4"/>
                  </a:cxn>
                  <a:cxn ang="0">
                    <a:pos x="98" y="10"/>
                  </a:cxn>
                  <a:cxn ang="0">
                    <a:pos x="107" y="19"/>
                  </a:cxn>
                  <a:cxn ang="0">
                    <a:pos x="116" y="27"/>
                  </a:cxn>
                  <a:cxn ang="0">
                    <a:pos x="122" y="38"/>
                  </a:cxn>
                  <a:cxn ang="0">
                    <a:pos x="124" y="49"/>
                  </a:cxn>
                  <a:cxn ang="0">
                    <a:pos x="126" y="61"/>
                  </a:cxn>
                </a:cxnLst>
                <a:rect l="0" t="0" r="r" b="b"/>
                <a:pathLst>
                  <a:path w="126" h="124">
                    <a:moveTo>
                      <a:pt x="126" y="61"/>
                    </a:moveTo>
                    <a:lnTo>
                      <a:pt x="124" y="76"/>
                    </a:lnTo>
                    <a:lnTo>
                      <a:pt x="122" y="86"/>
                    </a:lnTo>
                    <a:lnTo>
                      <a:pt x="116" y="97"/>
                    </a:lnTo>
                    <a:lnTo>
                      <a:pt x="107" y="106"/>
                    </a:lnTo>
                    <a:lnTo>
                      <a:pt x="98" y="114"/>
                    </a:lnTo>
                    <a:lnTo>
                      <a:pt x="87" y="120"/>
                    </a:lnTo>
                    <a:lnTo>
                      <a:pt x="77" y="123"/>
                    </a:lnTo>
                    <a:lnTo>
                      <a:pt x="62" y="124"/>
                    </a:lnTo>
                    <a:lnTo>
                      <a:pt x="49" y="123"/>
                    </a:lnTo>
                    <a:lnTo>
                      <a:pt x="39" y="120"/>
                    </a:lnTo>
                    <a:lnTo>
                      <a:pt x="27" y="114"/>
                    </a:lnTo>
                    <a:lnTo>
                      <a:pt x="19" y="106"/>
                    </a:lnTo>
                    <a:lnTo>
                      <a:pt x="10" y="97"/>
                    </a:lnTo>
                    <a:lnTo>
                      <a:pt x="4" y="86"/>
                    </a:lnTo>
                    <a:lnTo>
                      <a:pt x="1" y="76"/>
                    </a:lnTo>
                    <a:lnTo>
                      <a:pt x="0" y="61"/>
                    </a:lnTo>
                    <a:lnTo>
                      <a:pt x="1" y="49"/>
                    </a:lnTo>
                    <a:lnTo>
                      <a:pt x="4" y="38"/>
                    </a:lnTo>
                    <a:lnTo>
                      <a:pt x="10" y="27"/>
                    </a:lnTo>
                    <a:lnTo>
                      <a:pt x="19" y="19"/>
                    </a:lnTo>
                    <a:lnTo>
                      <a:pt x="27" y="10"/>
                    </a:lnTo>
                    <a:lnTo>
                      <a:pt x="39" y="4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7" y="2"/>
                    </a:lnTo>
                    <a:lnTo>
                      <a:pt x="87" y="4"/>
                    </a:lnTo>
                    <a:lnTo>
                      <a:pt x="98" y="10"/>
                    </a:lnTo>
                    <a:lnTo>
                      <a:pt x="107" y="19"/>
                    </a:lnTo>
                    <a:lnTo>
                      <a:pt x="116" y="27"/>
                    </a:lnTo>
                    <a:lnTo>
                      <a:pt x="122" y="38"/>
                    </a:lnTo>
                    <a:lnTo>
                      <a:pt x="124" y="49"/>
                    </a:lnTo>
                    <a:lnTo>
                      <a:pt x="126" y="61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324">
                <a:extLst>
                  <a:ext uri="{FF2B5EF4-FFF2-40B4-BE49-F238E27FC236}">
                    <a16:creationId xmlns:a16="http://schemas.microsoft.com/office/drawing/2014/main" id="{D09DA3FA-6097-4644-9448-6917CC88C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263" y="2091380"/>
                <a:ext cx="67331" cy="5049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181" y="91"/>
                  </a:cxn>
                  <a:cxn ang="0">
                    <a:pos x="155" y="134"/>
                  </a:cxn>
                  <a:cxn ang="0">
                    <a:pos x="0" y="45"/>
                  </a:cxn>
                  <a:cxn ang="0">
                    <a:pos x="27" y="0"/>
                  </a:cxn>
                </a:cxnLst>
                <a:rect l="0" t="0" r="r" b="b"/>
                <a:pathLst>
                  <a:path w="181" h="134">
                    <a:moveTo>
                      <a:pt x="27" y="0"/>
                    </a:moveTo>
                    <a:lnTo>
                      <a:pt x="181" y="91"/>
                    </a:lnTo>
                    <a:lnTo>
                      <a:pt x="155" y="134"/>
                    </a:lnTo>
                    <a:lnTo>
                      <a:pt x="0" y="4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325">
                <a:extLst>
                  <a:ext uri="{FF2B5EF4-FFF2-40B4-BE49-F238E27FC236}">
                    <a16:creationId xmlns:a16="http://schemas.microsoft.com/office/drawing/2014/main" id="{5FFA99DB-BED6-4148-8A9C-E2FA80B60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395" y="2111580"/>
                <a:ext cx="47132" cy="47132"/>
              </a:xfrm>
              <a:custGeom>
                <a:avLst/>
                <a:gdLst/>
                <a:ahLst/>
                <a:cxnLst>
                  <a:cxn ang="0">
                    <a:pos x="117" y="96"/>
                  </a:cxn>
                  <a:cxn ang="0">
                    <a:pos x="110" y="107"/>
                  </a:cxn>
                  <a:cxn ang="0">
                    <a:pos x="102" y="114"/>
                  </a:cxn>
                  <a:cxn ang="0">
                    <a:pos x="90" y="121"/>
                  </a:cxn>
                  <a:cxn ang="0">
                    <a:pos x="79" y="125"/>
                  </a:cxn>
                  <a:cxn ang="0">
                    <a:pos x="67" y="127"/>
                  </a:cxn>
                  <a:cxn ang="0">
                    <a:pos x="54" y="127"/>
                  </a:cxn>
                  <a:cxn ang="0">
                    <a:pos x="42" y="125"/>
                  </a:cxn>
                  <a:cxn ang="0">
                    <a:pos x="31" y="119"/>
                  </a:cxn>
                  <a:cxn ang="0">
                    <a:pos x="20" y="111"/>
                  </a:cxn>
                  <a:cxn ang="0">
                    <a:pos x="12" y="103"/>
                  </a:cxn>
                  <a:cxn ang="0">
                    <a:pos x="6" y="92"/>
                  </a:cxn>
                  <a:cxn ang="0">
                    <a:pos x="1" y="79"/>
                  </a:cxn>
                  <a:cxn ang="0">
                    <a:pos x="0" y="69"/>
                  </a:cxn>
                  <a:cxn ang="0">
                    <a:pos x="0" y="56"/>
                  </a:cxn>
                  <a:cxn ang="0">
                    <a:pos x="3" y="45"/>
                  </a:cxn>
                  <a:cxn ang="0">
                    <a:pos x="7" y="33"/>
                  </a:cxn>
                  <a:cxn ang="0">
                    <a:pos x="15" y="21"/>
                  </a:cxn>
                  <a:cxn ang="0">
                    <a:pos x="25" y="13"/>
                  </a:cxn>
                  <a:cxn ang="0">
                    <a:pos x="33" y="7"/>
                  </a:cxn>
                  <a:cxn ang="0">
                    <a:pos x="46" y="4"/>
                  </a:cxn>
                  <a:cxn ang="0">
                    <a:pos x="57" y="0"/>
                  </a:cxn>
                  <a:cxn ang="0">
                    <a:pos x="69" y="1"/>
                  </a:cxn>
                  <a:cxn ang="0">
                    <a:pos x="82" y="4"/>
                  </a:cxn>
                  <a:cxn ang="0">
                    <a:pos x="96" y="10"/>
                  </a:cxn>
                  <a:cxn ang="0">
                    <a:pos x="104" y="17"/>
                  </a:cxn>
                  <a:cxn ang="0">
                    <a:pos x="113" y="26"/>
                  </a:cxn>
                  <a:cxn ang="0">
                    <a:pos x="120" y="36"/>
                  </a:cxn>
                  <a:cxn ang="0">
                    <a:pos x="125" y="47"/>
                  </a:cxn>
                  <a:cxn ang="0">
                    <a:pos x="126" y="59"/>
                  </a:cxn>
                  <a:cxn ang="0">
                    <a:pos x="126" y="72"/>
                  </a:cxn>
                  <a:cxn ang="0">
                    <a:pos x="123" y="85"/>
                  </a:cxn>
                  <a:cxn ang="0">
                    <a:pos x="117" y="96"/>
                  </a:cxn>
                </a:cxnLst>
                <a:rect l="0" t="0" r="r" b="b"/>
                <a:pathLst>
                  <a:path w="126" h="127">
                    <a:moveTo>
                      <a:pt x="117" y="96"/>
                    </a:moveTo>
                    <a:lnTo>
                      <a:pt x="110" y="107"/>
                    </a:lnTo>
                    <a:lnTo>
                      <a:pt x="102" y="114"/>
                    </a:lnTo>
                    <a:lnTo>
                      <a:pt x="90" y="121"/>
                    </a:lnTo>
                    <a:lnTo>
                      <a:pt x="79" y="125"/>
                    </a:lnTo>
                    <a:lnTo>
                      <a:pt x="67" y="127"/>
                    </a:lnTo>
                    <a:lnTo>
                      <a:pt x="54" y="127"/>
                    </a:lnTo>
                    <a:lnTo>
                      <a:pt x="42" y="125"/>
                    </a:lnTo>
                    <a:lnTo>
                      <a:pt x="31" y="119"/>
                    </a:lnTo>
                    <a:lnTo>
                      <a:pt x="20" y="111"/>
                    </a:lnTo>
                    <a:lnTo>
                      <a:pt x="12" y="103"/>
                    </a:lnTo>
                    <a:lnTo>
                      <a:pt x="6" y="92"/>
                    </a:lnTo>
                    <a:lnTo>
                      <a:pt x="1" y="7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3" y="45"/>
                    </a:lnTo>
                    <a:lnTo>
                      <a:pt x="7" y="33"/>
                    </a:lnTo>
                    <a:lnTo>
                      <a:pt x="15" y="21"/>
                    </a:lnTo>
                    <a:lnTo>
                      <a:pt x="25" y="13"/>
                    </a:lnTo>
                    <a:lnTo>
                      <a:pt x="33" y="7"/>
                    </a:lnTo>
                    <a:lnTo>
                      <a:pt x="46" y="4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2" y="4"/>
                    </a:lnTo>
                    <a:lnTo>
                      <a:pt x="96" y="10"/>
                    </a:lnTo>
                    <a:lnTo>
                      <a:pt x="104" y="17"/>
                    </a:lnTo>
                    <a:lnTo>
                      <a:pt x="113" y="26"/>
                    </a:lnTo>
                    <a:lnTo>
                      <a:pt x="120" y="36"/>
                    </a:lnTo>
                    <a:lnTo>
                      <a:pt x="125" y="47"/>
                    </a:lnTo>
                    <a:lnTo>
                      <a:pt x="126" y="59"/>
                    </a:lnTo>
                    <a:lnTo>
                      <a:pt x="126" y="72"/>
                    </a:lnTo>
                    <a:lnTo>
                      <a:pt x="123" y="85"/>
                    </a:lnTo>
                    <a:lnTo>
                      <a:pt x="117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326">
                <a:extLst>
                  <a:ext uri="{FF2B5EF4-FFF2-40B4-BE49-F238E27FC236}">
                    <a16:creationId xmlns:a16="http://schemas.microsoft.com/office/drawing/2014/main" id="{32828B2E-73A4-8D42-9044-4EF139583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32" y="2148612"/>
                <a:ext cx="50498" cy="67332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134" y="155"/>
                  </a:cxn>
                  <a:cxn ang="0">
                    <a:pos x="91" y="180"/>
                  </a:cxn>
                  <a:cxn ang="0">
                    <a:pos x="0" y="26"/>
                  </a:cxn>
                  <a:cxn ang="0">
                    <a:pos x="44" y="0"/>
                  </a:cxn>
                </a:cxnLst>
                <a:rect l="0" t="0" r="r" b="b"/>
                <a:pathLst>
                  <a:path w="134" h="180">
                    <a:moveTo>
                      <a:pt x="44" y="0"/>
                    </a:moveTo>
                    <a:lnTo>
                      <a:pt x="134" y="155"/>
                    </a:lnTo>
                    <a:lnTo>
                      <a:pt x="91" y="180"/>
                    </a:lnTo>
                    <a:lnTo>
                      <a:pt x="0" y="2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327">
                <a:extLst>
                  <a:ext uri="{FF2B5EF4-FFF2-40B4-BE49-F238E27FC236}">
                    <a16:creationId xmlns:a16="http://schemas.microsoft.com/office/drawing/2014/main" id="{0152839A-7991-0A4A-B3A9-59D3D8F20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231" y="2195745"/>
                <a:ext cx="47132" cy="47132"/>
              </a:xfrm>
              <a:custGeom>
                <a:avLst/>
                <a:gdLst/>
                <a:ahLst/>
                <a:cxnLst>
                  <a:cxn ang="0">
                    <a:pos x="96" y="118"/>
                  </a:cxn>
                  <a:cxn ang="0">
                    <a:pos x="84" y="124"/>
                  </a:cxn>
                  <a:cxn ang="0">
                    <a:pos x="72" y="127"/>
                  </a:cxn>
                  <a:cxn ang="0">
                    <a:pos x="59" y="127"/>
                  </a:cxn>
                  <a:cxn ang="0">
                    <a:pos x="46" y="126"/>
                  </a:cxn>
                  <a:cxn ang="0">
                    <a:pos x="36" y="121"/>
                  </a:cxn>
                  <a:cxn ang="0">
                    <a:pos x="25" y="115"/>
                  </a:cxn>
                  <a:cxn ang="0">
                    <a:pos x="17" y="105"/>
                  </a:cxn>
                  <a:cxn ang="0">
                    <a:pos x="9" y="96"/>
                  </a:cxn>
                  <a:cxn ang="0">
                    <a:pos x="3" y="83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3" y="47"/>
                  </a:cxn>
                  <a:cxn ang="0">
                    <a:pos x="6" y="35"/>
                  </a:cxn>
                  <a:cxn ang="0">
                    <a:pos x="13" y="25"/>
                  </a:cxn>
                  <a:cxn ang="0">
                    <a:pos x="21" y="17"/>
                  </a:cxn>
                  <a:cxn ang="0">
                    <a:pos x="33" y="8"/>
                  </a:cxn>
                  <a:cxn ang="0">
                    <a:pos x="44" y="4"/>
                  </a:cxn>
                  <a:cxn ang="0">
                    <a:pos x="56" y="0"/>
                  </a:cxn>
                  <a:cxn ang="0">
                    <a:pos x="68" y="0"/>
                  </a:cxn>
                  <a:cxn ang="0">
                    <a:pos x="79" y="2"/>
                  </a:cxn>
                  <a:cxn ang="0">
                    <a:pos x="92" y="6"/>
                  </a:cxn>
                  <a:cxn ang="0">
                    <a:pos x="102" y="12"/>
                  </a:cxn>
                  <a:cxn ang="0">
                    <a:pos x="111" y="21"/>
                  </a:cxn>
                  <a:cxn ang="0">
                    <a:pos x="119" y="31"/>
                  </a:cxn>
                  <a:cxn ang="0">
                    <a:pos x="124" y="43"/>
                  </a:cxn>
                  <a:cxn ang="0">
                    <a:pos x="126" y="56"/>
                  </a:cxn>
                  <a:cxn ang="0">
                    <a:pos x="126" y="68"/>
                  </a:cxn>
                  <a:cxn ang="0">
                    <a:pos x="124" y="80"/>
                  </a:cxn>
                  <a:cxn ang="0">
                    <a:pos x="120" y="92"/>
                  </a:cxn>
                  <a:cxn ang="0">
                    <a:pos x="114" y="102"/>
                  </a:cxn>
                  <a:cxn ang="0">
                    <a:pos x="106" y="112"/>
                  </a:cxn>
                  <a:cxn ang="0">
                    <a:pos x="96" y="118"/>
                  </a:cxn>
                </a:cxnLst>
                <a:rect l="0" t="0" r="r" b="b"/>
                <a:pathLst>
                  <a:path w="126" h="127">
                    <a:moveTo>
                      <a:pt x="96" y="118"/>
                    </a:moveTo>
                    <a:lnTo>
                      <a:pt x="84" y="124"/>
                    </a:lnTo>
                    <a:lnTo>
                      <a:pt x="72" y="127"/>
                    </a:lnTo>
                    <a:lnTo>
                      <a:pt x="59" y="127"/>
                    </a:lnTo>
                    <a:lnTo>
                      <a:pt x="46" y="126"/>
                    </a:lnTo>
                    <a:lnTo>
                      <a:pt x="36" y="121"/>
                    </a:lnTo>
                    <a:lnTo>
                      <a:pt x="25" y="115"/>
                    </a:lnTo>
                    <a:lnTo>
                      <a:pt x="17" y="105"/>
                    </a:lnTo>
                    <a:lnTo>
                      <a:pt x="9" y="96"/>
                    </a:lnTo>
                    <a:lnTo>
                      <a:pt x="3" y="83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3" y="47"/>
                    </a:lnTo>
                    <a:lnTo>
                      <a:pt x="6" y="35"/>
                    </a:lnTo>
                    <a:lnTo>
                      <a:pt x="13" y="25"/>
                    </a:lnTo>
                    <a:lnTo>
                      <a:pt x="21" y="17"/>
                    </a:lnTo>
                    <a:lnTo>
                      <a:pt x="33" y="8"/>
                    </a:lnTo>
                    <a:lnTo>
                      <a:pt x="44" y="4"/>
                    </a:lnTo>
                    <a:lnTo>
                      <a:pt x="56" y="0"/>
                    </a:lnTo>
                    <a:lnTo>
                      <a:pt x="68" y="0"/>
                    </a:lnTo>
                    <a:lnTo>
                      <a:pt x="79" y="2"/>
                    </a:lnTo>
                    <a:lnTo>
                      <a:pt x="92" y="6"/>
                    </a:lnTo>
                    <a:lnTo>
                      <a:pt x="102" y="12"/>
                    </a:lnTo>
                    <a:lnTo>
                      <a:pt x="111" y="21"/>
                    </a:lnTo>
                    <a:lnTo>
                      <a:pt x="119" y="31"/>
                    </a:lnTo>
                    <a:lnTo>
                      <a:pt x="124" y="43"/>
                    </a:lnTo>
                    <a:lnTo>
                      <a:pt x="126" y="56"/>
                    </a:lnTo>
                    <a:lnTo>
                      <a:pt x="126" y="68"/>
                    </a:lnTo>
                    <a:lnTo>
                      <a:pt x="124" y="80"/>
                    </a:lnTo>
                    <a:lnTo>
                      <a:pt x="120" y="92"/>
                    </a:lnTo>
                    <a:lnTo>
                      <a:pt x="114" y="102"/>
                    </a:lnTo>
                    <a:lnTo>
                      <a:pt x="106" y="112"/>
                    </a:lnTo>
                    <a:lnTo>
                      <a:pt x="96" y="11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Rectangle 328">
                <a:extLst>
                  <a:ext uri="{FF2B5EF4-FFF2-40B4-BE49-F238E27FC236}">
                    <a16:creationId xmlns:a16="http://schemas.microsoft.com/office/drawing/2014/main" id="{CD85622F-23FB-D64E-AD96-2D8E7D0EB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234" y="2175545"/>
                <a:ext cx="20199" cy="67332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329">
                <a:extLst>
                  <a:ext uri="{FF2B5EF4-FFF2-40B4-BE49-F238E27FC236}">
                    <a16:creationId xmlns:a16="http://schemas.microsoft.com/office/drawing/2014/main" id="{4B0929AE-4AEF-D643-ADA0-EDBF4FF74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2768" y="2226044"/>
                <a:ext cx="47132" cy="47132"/>
              </a:xfrm>
              <a:custGeom>
                <a:avLst/>
                <a:gdLst/>
                <a:ahLst/>
                <a:cxnLst>
                  <a:cxn ang="0">
                    <a:pos x="64" y="127"/>
                  </a:cxn>
                  <a:cxn ang="0">
                    <a:pos x="49" y="124"/>
                  </a:cxn>
                  <a:cxn ang="0">
                    <a:pos x="38" y="121"/>
                  </a:cxn>
                  <a:cxn ang="0">
                    <a:pos x="28" y="115"/>
                  </a:cxn>
                  <a:cxn ang="0">
                    <a:pos x="19" y="108"/>
                  </a:cxn>
                  <a:cxn ang="0">
                    <a:pos x="11" y="98"/>
                  </a:cxn>
                  <a:cxn ang="0">
                    <a:pos x="4" y="88"/>
                  </a:cxn>
                  <a:cxn ang="0">
                    <a:pos x="2" y="77"/>
                  </a:cxn>
                  <a:cxn ang="0">
                    <a:pos x="0" y="62"/>
                  </a:cxn>
                  <a:cxn ang="0">
                    <a:pos x="2" y="50"/>
                  </a:cxn>
                  <a:cxn ang="0">
                    <a:pos x="4" y="39"/>
                  </a:cxn>
                  <a:cxn ang="0">
                    <a:pos x="11" y="27"/>
                  </a:cxn>
                  <a:cxn ang="0">
                    <a:pos x="19" y="19"/>
                  </a:cxn>
                  <a:cxn ang="0">
                    <a:pos x="28" y="11"/>
                  </a:cxn>
                  <a:cxn ang="0">
                    <a:pos x="38" y="4"/>
                  </a:cxn>
                  <a:cxn ang="0">
                    <a:pos x="49" y="1"/>
                  </a:cxn>
                  <a:cxn ang="0">
                    <a:pos x="61" y="0"/>
                  </a:cxn>
                  <a:cxn ang="0">
                    <a:pos x="76" y="1"/>
                  </a:cxn>
                  <a:cxn ang="0">
                    <a:pos x="87" y="4"/>
                  </a:cxn>
                  <a:cxn ang="0">
                    <a:pos x="97" y="11"/>
                  </a:cxn>
                  <a:cxn ang="0">
                    <a:pos x="107" y="19"/>
                  </a:cxn>
                  <a:cxn ang="0">
                    <a:pos x="114" y="27"/>
                  </a:cxn>
                  <a:cxn ang="0">
                    <a:pos x="120" y="39"/>
                  </a:cxn>
                  <a:cxn ang="0">
                    <a:pos x="124" y="50"/>
                  </a:cxn>
                  <a:cxn ang="0">
                    <a:pos x="125" y="62"/>
                  </a:cxn>
                  <a:cxn ang="0">
                    <a:pos x="124" y="77"/>
                  </a:cxn>
                  <a:cxn ang="0">
                    <a:pos x="120" y="88"/>
                  </a:cxn>
                  <a:cxn ang="0">
                    <a:pos x="114" y="98"/>
                  </a:cxn>
                  <a:cxn ang="0">
                    <a:pos x="107" y="108"/>
                  </a:cxn>
                  <a:cxn ang="0">
                    <a:pos x="97" y="115"/>
                  </a:cxn>
                  <a:cxn ang="0">
                    <a:pos x="87" y="121"/>
                  </a:cxn>
                  <a:cxn ang="0">
                    <a:pos x="76" y="124"/>
                  </a:cxn>
                  <a:cxn ang="0">
                    <a:pos x="64" y="127"/>
                  </a:cxn>
                </a:cxnLst>
                <a:rect l="0" t="0" r="r" b="b"/>
                <a:pathLst>
                  <a:path w="125" h="127">
                    <a:moveTo>
                      <a:pt x="64" y="127"/>
                    </a:moveTo>
                    <a:lnTo>
                      <a:pt x="49" y="124"/>
                    </a:lnTo>
                    <a:lnTo>
                      <a:pt x="38" y="121"/>
                    </a:lnTo>
                    <a:lnTo>
                      <a:pt x="28" y="115"/>
                    </a:lnTo>
                    <a:lnTo>
                      <a:pt x="19" y="108"/>
                    </a:lnTo>
                    <a:lnTo>
                      <a:pt x="11" y="98"/>
                    </a:lnTo>
                    <a:lnTo>
                      <a:pt x="4" y="88"/>
                    </a:lnTo>
                    <a:lnTo>
                      <a:pt x="2" y="77"/>
                    </a:lnTo>
                    <a:lnTo>
                      <a:pt x="0" y="62"/>
                    </a:lnTo>
                    <a:lnTo>
                      <a:pt x="2" y="50"/>
                    </a:lnTo>
                    <a:lnTo>
                      <a:pt x="4" y="39"/>
                    </a:lnTo>
                    <a:lnTo>
                      <a:pt x="11" y="27"/>
                    </a:lnTo>
                    <a:lnTo>
                      <a:pt x="19" y="19"/>
                    </a:lnTo>
                    <a:lnTo>
                      <a:pt x="28" y="11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61" y="0"/>
                    </a:lnTo>
                    <a:lnTo>
                      <a:pt x="76" y="1"/>
                    </a:lnTo>
                    <a:lnTo>
                      <a:pt x="87" y="4"/>
                    </a:lnTo>
                    <a:lnTo>
                      <a:pt x="97" y="11"/>
                    </a:lnTo>
                    <a:lnTo>
                      <a:pt x="107" y="19"/>
                    </a:lnTo>
                    <a:lnTo>
                      <a:pt x="114" y="27"/>
                    </a:lnTo>
                    <a:lnTo>
                      <a:pt x="120" y="39"/>
                    </a:lnTo>
                    <a:lnTo>
                      <a:pt x="124" y="50"/>
                    </a:lnTo>
                    <a:lnTo>
                      <a:pt x="125" y="62"/>
                    </a:lnTo>
                    <a:lnTo>
                      <a:pt x="124" y="77"/>
                    </a:lnTo>
                    <a:lnTo>
                      <a:pt x="120" y="88"/>
                    </a:lnTo>
                    <a:lnTo>
                      <a:pt x="114" y="98"/>
                    </a:lnTo>
                    <a:lnTo>
                      <a:pt x="107" y="108"/>
                    </a:lnTo>
                    <a:lnTo>
                      <a:pt x="97" y="115"/>
                    </a:lnTo>
                    <a:lnTo>
                      <a:pt x="87" y="121"/>
                    </a:lnTo>
                    <a:lnTo>
                      <a:pt x="76" y="124"/>
                    </a:lnTo>
                    <a:lnTo>
                      <a:pt x="64" y="127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330">
                <a:extLst>
                  <a:ext uri="{FF2B5EF4-FFF2-40B4-BE49-F238E27FC236}">
                    <a16:creationId xmlns:a16="http://schemas.microsoft.com/office/drawing/2014/main" id="{1A7A859D-B912-6140-93A2-72D97A435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505" y="2148612"/>
                <a:ext cx="50498" cy="67332"/>
              </a:xfrm>
              <a:custGeom>
                <a:avLst/>
                <a:gdLst/>
                <a:ahLst/>
                <a:cxnLst>
                  <a:cxn ang="0">
                    <a:pos x="134" y="26"/>
                  </a:cxn>
                  <a:cxn ang="0">
                    <a:pos x="43" y="180"/>
                  </a:cxn>
                  <a:cxn ang="0">
                    <a:pos x="0" y="155"/>
                  </a:cxn>
                  <a:cxn ang="0">
                    <a:pos x="90" y="0"/>
                  </a:cxn>
                  <a:cxn ang="0">
                    <a:pos x="134" y="26"/>
                  </a:cxn>
                </a:cxnLst>
                <a:rect l="0" t="0" r="r" b="b"/>
                <a:pathLst>
                  <a:path w="134" h="180">
                    <a:moveTo>
                      <a:pt x="134" y="26"/>
                    </a:moveTo>
                    <a:lnTo>
                      <a:pt x="43" y="180"/>
                    </a:lnTo>
                    <a:lnTo>
                      <a:pt x="0" y="155"/>
                    </a:lnTo>
                    <a:lnTo>
                      <a:pt x="90" y="0"/>
                    </a:lnTo>
                    <a:lnTo>
                      <a:pt x="134" y="26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331">
                <a:extLst>
                  <a:ext uri="{FF2B5EF4-FFF2-40B4-BE49-F238E27FC236}">
                    <a16:creationId xmlns:a16="http://schemas.microsoft.com/office/drawing/2014/main" id="{D433C371-1D45-1F4E-BFAA-34F680008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672" y="2195745"/>
                <a:ext cx="47132" cy="47132"/>
              </a:xfrm>
              <a:custGeom>
                <a:avLst/>
                <a:gdLst/>
                <a:ahLst/>
                <a:cxnLst>
                  <a:cxn ang="0">
                    <a:pos x="32" y="118"/>
                  </a:cxn>
                  <a:cxn ang="0">
                    <a:pos x="21" y="112"/>
                  </a:cxn>
                  <a:cxn ang="0">
                    <a:pos x="13" y="102"/>
                  </a:cxn>
                  <a:cxn ang="0">
                    <a:pos x="7" y="92"/>
                  </a:cxn>
                  <a:cxn ang="0">
                    <a:pos x="3" y="80"/>
                  </a:cxn>
                  <a:cxn ang="0">
                    <a:pos x="0" y="68"/>
                  </a:cxn>
                  <a:cxn ang="0">
                    <a:pos x="0" y="56"/>
                  </a:cxn>
                  <a:cxn ang="0">
                    <a:pos x="3" y="43"/>
                  </a:cxn>
                  <a:cxn ang="0">
                    <a:pos x="8" y="31"/>
                  </a:cxn>
                  <a:cxn ang="0">
                    <a:pos x="16" y="21"/>
                  </a:cxn>
                  <a:cxn ang="0">
                    <a:pos x="26" y="12"/>
                  </a:cxn>
                  <a:cxn ang="0">
                    <a:pos x="35" y="6"/>
                  </a:cxn>
                  <a:cxn ang="0">
                    <a:pos x="48" y="2"/>
                  </a:cxn>
                  <a:cxn ang="0">
                    <a:pos x="58" y="0"/>
                  </a:cxn>
                  <a:cxn ang="0">
                    <a:pos x="71" y="0"/>
                  </a:cxn>
                  <a:cxn ang="0">
                    <a:pos x="83" y="4"/>
                  </a:cxn>
                  <a:cxn ang="0">
                    <a:pos x="94" y="8"/>
                  </a:cxn>
                  <a:cxn ang="0">
                    <a:pos x="106" y="17"/>
                  </a:cxn>
                  <a:cxn ang="0">
                    <a:pos x="115" y="25"/>
                  </a:cxn>
                  <a:cxn ang="0">
                    <a:pos x="122" y="35"/>
                  </a:cxn>
                  <a:cxn ang="0">
                    <a:pos x="124" y="47"/>
                  </a:cxn>
                  <a:cxn ang="0">
                    <a:pos x="128" y="58"/>
                  </a:cxn>
                  <a:cxn ang="0">
                    <a:pos x="126" y="70"/>
                  </a:cxn>
                  <a:cxn ang="0">
                    <a:pos x="124" y="83"/>
                  </a:cxn>
                  <a:cxn ang="0">
                    <a:pos x="118" y="96"/>
                  </a:cxn>
                  <a:cxn ang="0">
                    <a:pos x="110" y="105"/>
                  </a:cxn>
                  <a:cxn ang="0">
                    <a:pos x="102" y="115"/>
                  </a:cxn>
                  <a:cxn ang="0">
                    <a:pos x="91" y="121"/>
                  </a:cxn>
                  <a:cxn ang="0">
                    <a:pos x="81" y="126"/>
                  </a:cxn>
                  <a:cxn ang="0">
                    <a:pos x="68" y="127"/>
                  </a:cxn>
                  <a:cxn ang="0">
                    <a:pos x="55" y="127"/>
                  </a:cxn>
                  <a:cxn ang="0">
                    <a:pos x="43" y="124"/>
                  </a:cxn>
                  <a:cxn ang="0">
                    <a:pos x="32" y="118"/>
                  </a:cxn>
                </a:cxnLst>
                <a:rect l="0" t="0" r="r" b="b"/>
                <a:pathLst>
                  <a:path w="128" h="127">
                    <a:moveTo>
                      <a:pt x="32" y="118"/>
                    </a:moveTo>
                    <a:lnTo>
                      <a:pt x="21" y="112"/>
                    </a:lnTo>
                    <a:lnTo>
                      <a:pt x="13" y="102"/>
                    </a:lnTo>
                    <a:lnTo>
                      <a:pt x="7" y="92"/>
                    </a:lnTo>
                    <a:lnTo>
                      <a:pt x="3" y="80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3" y="43"/>
                    </a:lnTo>
                    <a:lnTo>
                      <a:pt x="8" y="31"/>
                    </a:lnTo>
                    <a:lnTo>
                      <a:pt x="16" y="21"/>
                    </a:lnTo>
                    <a:lnTo>
                      <a:pt x="26" y="12"/>
                    </a:lnTo>
                    <a:lnTo>
                      <a:pt x="35" y="6"/>
                    </a:lnTo>
                    <a:lnTo>
                      <a:pt x="48" y="2"/>
                    </a:lnTo>
                    <a:lnTo>
                      <a:pt x="58" y="0"/>
                    </a:lnTo>
                    <a:lnTo>
                      <a:pt x="71" y="0"/>
                    </a:lnTo>
                    <a:lnTo>
                      <a:pt x="83" y="4"/>
                    </a:lnTo>
                    <a:lnTo>
                      <a:pt x="94" y="8"/>
                    </a:lnTo>
                    <a:lnTo>
                      <a:pt x="106" y="17"/>
                    </a:lnTo>
                    <a:lnTo>
                      <a:pt x="115" y="25"/>
                    </a:lnTo>
                    <a:lnTo>
                      <a:pt x="122" y="35"/>
                    </a:lnTo>
                    <a:lnTo>
                      <a:pt x="124" y="47"/>
                    </a:lnTo>
                    <a:lnTo>
                      <a:pt x="128" y="58"/>
                    </a:lnTo>
                    <a:lnTo>
                      <a:pt x="126" y="70"/>
                    </a:lnTo>
                    <a:lnTo>
                      <a:pt x="124" y="83"/>
                    </a:lnTo>
                    <a:lnTo>
                      <a:pt x="118" y="96"/>
                    </a:lnTo>
                    <a:lnTo>
                      <a:pt x="110" y="105"/>
                    </a:lnTo>
                    <a:lnTo>
                      <a:pt x="102" y="115"/>
                    </a:lnTo>
                    <a:lnTo>
                      <a:pt x="91" y="121"/>
                    </a:lnTo>
                    <a:lnTo>
                      <a:pt x="81" y="126"/>
                    </a:lnTo>
                    <a:lnTo>
                      <a:pt x="68" y="127"/>
                    </a:lnTo>
                    <a:lnTo>
                      <a:pt x="55" y="127"/>
                    </a:lnTo>
                    <a:lnTo>
                      <a:pt x="43" y="124"/>
                    </a:lnTo>
                    <a:lnTo>
                      <a:pt x="32" y="11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332">
                <a:extLst>
                  <a:ext uri="{FF2B5EF4-FFF2-40B4-BE49-F238E27FC236}">
                    <a16:creationId xmlns:a16="http://schemas.microsoft.com/office/drawing/2014/main" id="{913A2DDC-5A12-6F4C-A908-DBF2C6DF0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074" y="2091380"/>
                <a:ext cx="67331" cy="50499"/>
              </a:xfrm>
              <a:custGeom>
                <a:avLst/>
                <a:gdLst/>
                <a:ahLst/>
                <a:cxnLst>
                  <a:cxn ang="0">
                    <a:pos x="181" y="45"/>
                  </a:cxn>
                  <a:cxn ang="0">
                    <a:pos x="26" y="134"/>
                  </a:cxn>
                  <a:cxn ang="0">
                    <a:pos x="0" y="91"/>
                  </a:cxn>
                  <a:cxn ang="0">
                    <a:pos x="154" y="0"/>
                  </a:cxn>
                  <a:cxn ang="0">
                    <a:pos x="181" y="45"/>
                  </a:cxn>
                </a:cxnLst>
                <a:rect l="0" t="0" r="r" b="b"/>
                <a:pathLst>
                  <a:path w="181" h="134">
                    <a:moveTo>
                      <a:pt x="181" y="45"/>
                    </a:moveTo>
                    <a:lnTo>
                      <a:pt x="26" y="134"/>
                    </a:lnTo>
                    <a:lnTo>
                      <a:pt x="0" y="91"/>
                    </a:lnTo>
                    <a:lnTo>
                      <a:pt x="154" y="0"/>
                    </a:lnTo>
                    <a:lnTo>
                      <a:pt x="181" y="45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333">
                <a:extLst>
                  <a:ext uri="{FF2B5EF4-FFF2-40B4-BE49-F238E27FC236}">
                    <a16:creationId xmlns:a16="http://schemas.microsoft.com/office/drawing/2014/main" id="{4839B9ED-A1A0-4E46-8299-28A166D9B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508" y="2111580"/>
                <a:ext cx="47132" cy="47132"/>
              </a:xfrm>
              <a:custGeom>
                <a:avLst/>
                <a:gdLst/>
                <a:ahLst/>
                <a:cxnLst>
                  <a:cxn ang="0">
                    <a:pos x="9" y="96"/>
                  </a:cxn>
                  <a:cxn ang="0">
                    <a:pos x="3" y="85"/>
                  </a:cxn>
                  <a:cxn ang="0">
                    <a:pos x="0" y="72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6" y="36"/>
                  </a:cxn>
                  <a:cxn ang="0">
                    <a:pos x="12" y="26"/>
                  </a:cxn>
                  <a:cxn ang="0">
                    <a:pos x="22" y="17"/>
                  </a:cxn>
                  <a:cxn ang="0">
                    <a:pos x="31" y="10"/>
                  </a:cxn>
                  <a:cxn ang="0">
                    <a:pos x="44" y="4"/>
                  </a:cxn>
                  <a:cxn ang="0">
                    <a:pos x="57" y="1"/>
                  </a:cxn>
                  <a:cxn ang="0">
                    <a:pos x="69" y="0"/>
                  </a:cxn>
                  <a:cxn ang="0">
                    <a:pos x="80" y="4"/>
                  </a:cxn>
                  <a:cxn ang="0">
                    <a:pos x="93" y="7"/>
                  </a:cxn>
                  <a:cxn ang="0">
                    <a:pos x="102" y="13"/>
                  </a:cxn>
                  <a:cxn ang="0">
                    <a:pos x="111" y="21"/>
                  </a:cxn>
                  <a:cxn ang="0">
                    <a:pos x="119" y="33"/>
                  </a:cxn>
                  <a:cxn ang="0">
                    <a:pos x="123" y="45"/>
                  </a:cxn>
                  <a:cxn ang="0">
                    <a:pos x="127" y="56"/>
                  </a:cxn>
                  <a:cxn ang="0">
                    <a:pos x="127" y="69"/>
                  </a:cxn>
                  <a:cxn ang="0">
                    <a:pos x="125" y="79"/>
                  </a:cxn>
                  <a:cxn ang="0">
                    <a:pos x="121" y="92"/>
                  </a:cxn>
                  <a:cxn ang="0">
                    <a:pos x="115" y="103"/>
                  </a:cxn>
                  <a:cxn ang="0">
                    <a:pos x="106" y="111"/>
                  </a:cxn>
                  <a:cxn ang="0">
                    <a:pos x="96" y="119"/>
                  </a:cxn>
                  <a:cxn ang="0">
                    <a:pos x="84" y="125"/>
                  </a:cxn>
                  <a:cxn ang="0">
                    <a:pos x="72" y="127"/>
                  </a:cxn>
                  <a:cxn ang="0">
                    <a:pos x="59" y="127"/>
                  </a:cxn>
                  <a:cxn ang="0">
                    <a:pos x="47" y="125"/>
                  </a:cxn>
                  <a:cxn ang="0">
                    <a:pos x="36" y="121"/>
                  </a:cxn>
                  <a:cxn ang="0">
                    <a:pos x="25" y="114"/>
                  </a:cxn>
                  <a:cxn ang="0">
                    <a:pos x="16" y="107"/>
                  </a:cxn>
                  <a:cxn ang="0">
                    <a:pos x="9" y="96"/>
                  </a:cxn>
                </a:cxnLst>
                <a:rect l="0" t="0" r="r" b="b"/>
                <a:pathLst>
                  <a:path w="127" h="127">
                    <a:moveTo>
                      <a:pt x="9" y="96"/>
                    </a:moveTo>
                    <a:lnTo>
                      <a:pt x="3" y="85"/>
                    </a:lnTo>
                    <a:lnTo>
                      <a:pt x="0" y="72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6" y="36"/>
                    </a:lnTo>
                    <a:lnTo>
                      <a:pt x="12" y="26"/>
                    </a:lnTo>
                    <a:lnTo>
                      <a:pt x="22" y="17"/>
                    </a:lnTo>
                    <a:lnTo>
                      <a:pt x="31" y="10"/>
                    </a:lnTo>
                    <a:lnTo>
                      <a:pt x="44" y="4"/>
                    </a:lnTo>
                    <a:lnTo>
                      <a:pt x="57" y="1"/>
                    </a:lnTo>
                    <a:lnTo>
                      <a:pt x="69" y="0"/>
                    </a:lnTo>
                    <a:lnTo>
                      <a:pt x="80" y="4"/>
                    </a:lnTo>
                    <a:lnTo>
                      <a:pt x="93" y="7"/>
                    </a:lnTo>
                    <a:lnTo>
                      <a:pt x="102" y="13"/>
                    </a:lnTo>
                    <a:lnTo>
                      <a:pt x="111" y="21"/>
                    </a:lnTo>
                    <a:lnTo>
                      <a:pt x="119" y="33"/>
                    </a:lnTo>
                    <a:lnTo>
                      <a:pt x="123" y="45"/>
                    </a:lnTo>
                    <a:lnTo>
                      <a:pt x="127" y="56"/>
                    </a:lnTo>
                    <a:lnTo>
                      <a:pt x="127" y="69"/>
                    </a:lnTo>
                    <a:lnTo>
                      <a:pt x="125" y="79"/>
                    </a:lnTo>
                    <a:lnTo>
                      <a:pt x="121" y="92"/>
                    </a:lnTo>
                    <a:lnTo>
                      <a:pt x="115" y="103"/>
                    </a:lnTo>
                    <a:lnTo>
                      <a:pt x="106" y="111"/>
                    </a:lnTo>
                    <a:lnTo>
                      <a:pt x="96" y="119"/>
                    </a:lnTo>
                    <a:lnTo>
                      <a:pt x="84" y="125"/>
                    </a:lnTo>
                    <a:lnTo>
                      <a:pt x="72" y="127"/>
                    </a:lnTo>
                    <a:lnTo>
                      <a:pt x="59" y="127"/>
                    </a:lnTo>
                    <a:lnTo>
                      <a:pt x="47" y="125"/>
                    </a:lnTo>
                    <a:lnTo>
                      <a:pt x="36" y="121"/>
                    </a:lnTo>
                    <a:lnTo>
                      <a:pt x="25" y="114"/>
                    </a:lnTo>
                    <a:lnTo>
                      <a:pt x="16" y="107"/>
                    </a:lnTo>
                    <a:lnTo>
                      <a:pt x="9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Rectangle 334">
                <a:extLst>
                  <a:ext uri="{FF2B5EF4-FFF2-40B4-BE49-F238E27FC236}">
                    <a16:creationId xmlns:a16="http://schemas.microsoft.com/office/drawing/2014/main" id="{BC23124C-62BA-6941-9145-A120EB241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508" y="2013949"/>
                <a:ext cx="67331" cy="16833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335">
                <a:extLst>
                  <a:ext uri="{FF2B5EF4-FFF2-40B4-BE49-F238E27FC236}">
                    <a16:creationId xmlns:a16="http://schemas.microsoft.com/office/drawing/2014/main" id="{06AD863E-B9A3-0B49-9168-2FBD4710E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209" y="2000483"/>
                <a:ext cx="47132" cy="43766"/>
              </a:xfrm>
              <a:custGeom>
                <a:avLst/>
                <a:gdLst/>
                <a:ahLst/>
                <a:cxnLst>
                  <a:cxn ang="0">
                    <a:pos x="0" y="63"/>
                  </a:cxn>
                  <a:cxn ang="0">
                    <a:pos x="2" y="49"/>
                  </a:cxn>
                  <a:cxn ang="0">
                    <a:pos x="4" y="38"/>
                  </a:cxn>
                  <a:cxn ang="0">
                    <a:pos x="10" y="27"/>
                  </a:cxn>
                  <a:cxn ang="0">
                    <a:pos x="19" y="19"/>
                  </a:cxn>
                  <a:cxn ang="0">
                    <a:pos x="28" y="10"/>
                  </a:cxn>
                  <a:cxn ang="0">
                    <a:pos x="39" y="4"/>
                  </a:cxn>
                  <a:cxn ang="0">
                    <a:pos x="49" y="2"/>
                  </a:cxn>
                  <a:cxn ang="0">
                    <a:pos x="64" y="0"/>
                  </a:cxn>
                  <a:cxn ang="0">
                    <a:pos x="77" y="2"/>
                  </a:cxn>
                  <a:cxn ang="0">
                    <a:pos x="87" y="4"/>
                  </a:cxn>
                  <a:cxn ang="0">
                    <a:pos x="99" y="10"/>
                  </a:cxn>
                  <a:cxn ang="0">
                    <a:pos x="107" y="19"/>
                  </a:cxn>
                  <a:cxn ang="0">
                    <a:pos x="116" y="27"/>
                  </a:cxn>
                  <a:cxn ang="0">
                    <a:pos x="122" y="38"/>
                  </a:cxn>
                  <a:cxn ang="0">
                    <a:pos x="125" y="49"/>
                  </a:cxn>
                  <a:cxn ang="0">
                    <a:pos x="126" y="61"/>
                  </a:cxn>
                  <a:cxn ang="0">
                    <a:pos x="125" y="76"/>
                  </a:cxn>
                  <a:cxn ang="0">
                    <a:pos x="122" y="86"/>
                  </a:cxn>
                  <a:cxn ang="0">
                    <a:pos x="116" y="97"/>
                  </a:cxn>
                  <a:cxn ang="0">
                    <a:pos x="107" y="106"/>
                  </a:cxn>
                  <a:cxn ang="0">
                    <a:pos x="99" y="114"/>
                  </a:cxn>
                  <a:cxn ang="0">
                    <a:pos x="87" y="120"/>
                  </a:cxn>
                  <a:cxn ang="0">
                    <a:pos x="77" y="123"/>
                  </a:cxn>
                  <a:cxn ang="0">
                    <a:pos x="64" y="124"/>
                  </a:cxn>
                  <a:cxn ang="0">
                    <a:pos x="49" y="123"/>
                  </a:cxn>
                  <a:cxn ang="0">
                    <a:pos x="39" y="120"/>
                  </a:cxn>
                  <a:cxn ang="0">
                    <a:pos x="28" y="114"/>
                  </a:cxn>
                  <a:cxn ang="0">
                    <a:pos x="19" y="106"/>
                  </a:cxn>
                  <a:cxn ang="0">
                    <a:pos x="10" y="97"/>
                  </a:cxn>
                  <a:cxn ang="0">
                    <a:pos x="4" y="86"/>
                  </a:cxn>
                  <a:cxn ang="0">
                    <a:pos x="2" y="76"/>
                  </a:cxn>
                  <a:cxn ang="0">
                    <a:pos x="0" y="63"/>
                  </a:cxn>
                </a:cxnLst>
                <a:rect l="0" t="0" r="r" b="b"/>
                <a:pathLst>
                  <a:path w="126" h="124">
                    <a:moveTo>
                      <a:pt x="0" y="63"/>
                    </a:moveTo>
                    <a:lnTo>
                      <a:pt x="2" y="49"/>
                    </a:lnTo>
                    <a:lnTo>
                      <a:pt x="4" y="38"/>
                    </a:lnTo>
                    <a:lnTo>
                      <a:pt x="10" y="27"/>
                    </a:lnTo>
                    <a:lnTo>
                      <a:pt x="19" y="19"/>
                    </a:lnTo>
                    <a:lnTo>
                      <a:pt x="28" y="10"/>
                    </a:lnTo>
                    <a:lnTo>
                      <a:pt x="39" y="4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77" y="2"/>
                    </a:lnTo>
                    <a:lnTo>
                      <a:pt x="87" y="4"/>
                    </a:lnTo>
                    <a:lnTo>
                      <a:pt x="99" y="10"/>
                    </a:lnTo>
                    <a:lnTo>
                      <a:pt x="107" y="19"/>
                    </a:lnTo>
                    <a:lnTo>
                      <a:pt x="116" y="27"/>
                    </a:lnTo>
                    <a:lnTo>
                      <a:pt x="122" y="38"/>
                    </a:lnTo>
                    <a:lnTo>
                      <a:pt x="125" y="49"/>
                    </a:lnTo>
                    <a:lnTo>
                      <a:pt x="126" y="61"/>
                    </a:lnTo>
                    <a:lnTo>
                      <a:pt x="125" y="76"/>
                    </a:lnTo>
                    <a:lnTo>
                      <a:pt x="122" y="86"/>
                    </a:lnTo>
                    <a:lnTo>
                      <a:pt x="116" y="97"/>
                    </a:lnTo>
                    <a:lnTo>
                      <a:pt x="107" y="106"/>
                    </a:lnTo>
                    <a:lnTo>
                      <a:pt x="99" y="114"/>
                    </a:lnTo>
                    <a:lnTo>
                      <a:pt x="87" y="120"/>
                    </a:lnTo>
                    <a:lnTo>
                      <a:pt x="77" y="123"/>
                    </a:lnTo>
                    <a:lnTo>
                      <a:pt x="64" y="124"/>
                    </a:lnTo>
                    <a:lnTo>
                      <a:pt x="49" y="123"/>
                    </a:lnTo>
                    <a:lnTo>
                      <a:pt x="39" y="120"/>
                    </a:lnTo>
                    <a:lnTo>
                      <a:pt x="28" y="114"/>
                    </a:lnTo>
                    <a:lnTo>
                      <a:pt x="19" y="106"/>
                    </a:lnTo>
                    <a:lnTo>
                      <a:pt x="10" y="97"/>
                    </a:lnTo>
                    <a:lnTo>
                      <a:pt x="4" y="86"/>
                    </a:lnTo>
                    <a:lnTo>
                      <a:pt x="2" y="76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336">
                <a:extLst>
                  <a:ext uri="{FF2B5EF4-FFF2-40B4-BE49-F238E27FC236}">
                    <a16:creationId xmlns:a16="http://schemas.microsoft.com/office/drawing/2014/main" id="{56942DC1-B09C-C040-90FC-0A61EEA2D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074" y="1902852"/>
                <a:ext cx="67331" cy="50499"/>
              </a:xfrm>
              <a:custGeom>
                <a:avLst/>
                <a:gdLst/>
                <a:ahLst/>
                <a:cxnLst>
                  <a:cxn ang="0">
                    <a:pos x="154" y="134"/>
                  </a:cxn>
                  <a:cxn ang="0">
                    <a:pos x="0" y="43"/>
                  </a:cxn>
                  <a:cxn ang="0">
                    <a:pos x="26" y="0"/>
                  </a:cxn>
                  <a:cxn ang="0">
                    <a:pos x="181" y="88"/>
                  </a:cxn>
                  <a:cxn ang="0">
                    <a:pos x="154" y="134"/>
                  </a:cxn>
                </a:cxnLst>
                <a:rect l="0" t="0" r="r" b="b"/>
                <a:pathLst>
                  <a:path w="181" h="134">
                    <a:moveTo>
                      <a:pt x="154" y="134"/>
                    </a:moveTo>
                    <a:lnTo>
                      <a:pt x="0" y="43"/>
                    </a:lnTo>
                    <a:lnTo>
                      <a:pt x="26" y="0"/>
                    </a:lnTo>
                    <a:lnTo>
                      <a:pt x="181" y="88"/>
                    </a:lnTo>
                    <a:lnTo>
                      <a:pt x="154" y="13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337">
                <a:extLst>
                  <a:ext uri="{FF2B5EF4-FFF2-40B4-BE49-F238E27FC236}">
                    <a16:creationId xmlns:a16="http://schemas.microsoft.com/office/drawing/2014/main" id="{36BFA04E-D365-C447-A9D1-A28266E2D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508" y="1886019"/>
                <a:ext cx="47132" cy="47132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16" y="20"/>
                  </a:cxn>
                  <a:cxn ang="0">
                    <a:pos x="25" y="13"/>
                  </a:cxn>
                  <a:cxn ang="0">
                    <a:pos x="36" y="7"/>
                  </a:cxn>
                  <a:cxn ang="0">
                    <a:pos x="47" y="1"/>
                  </a:cxn>
                  <a:cxn ang="0">
                    <a:pos x="59" y="0"/>
                  </a:cxn>
                  <a:cxn ang="0">
                    <a:pos x="72" y="0"/>
                  </a:cxn>
                  <a:cxn ang="0">
                    <a:pos x="84" y="1"/>
                  </a:cxn>
                  <a:cxn ang="0">
                    <a:pos x="96" y="8"/>
                  </a:cxn>
                  <a:cxn ang="0">
                    <a:pos x="106" y="15"/>
                  </a:cxn>
                  <a:cxn ang="0">
                    <a:pos x="115" y="24"/>
                  </a:cxn>
                  <a:cxn ang="0">
                    <a:pos x="121" y="34"/>
                  </a:cxn>
                  <a:cxn ang="0">
                    <a:pos x="125" y="47"/>
                  </a:cxn>
                  <a:cxn ang="0">
                    <a:pos x="127" y="58"/>
                  </a:cxn>
                  <a:cxn ang="0">
                    <a:pos x="127" y="71"/>
                  </a:cxn>
                  <a:cxn ang="0">
                    <a:pos x="123" y="82"/>
                  </a:cxn>
                  <a:cxn ang="0">
                    <a:pos x="119" y="93"/>
                  </a:cxn>
                  <a:cxn ang="0">
                    <a:pos x="111" y="105"/>
                  </a:cxn>
                  <a:cxn ang="0">
                    <a:pos x="102" y="114"/>
                  </a:cxn>
                  <a:cxn ang="0">
                    <a:pos x="93" y="120"/>
                  </a:cxn>
                  <a:cxn ang="0">
                    <a:pos x="80" y="123"/>
                  </a:cxn>
                  <a:cxn ang="0">
                    <a:pos x="69" y="127"/>
                  </a:cxn>
                  <a:cxn ang="0">
                    <a:pos x="57" y="125"/>
                  </a:cxn>
                  <a:cxn ang="0">
                    <a:pos x="44" y="123"/>
                  </a:cxn>
                  <a:cxn ang="0">
                    <a:pos x="31" y="116"/>
                  </a:cxn>
                  <a:cxn ang="0">
                    <a:pos x="22" y="109"/>
                  </a:cxn>
                  <a:cxn ang="0">
                    <a:pos x="12" y="101"/>
                  </a:cxn>
                  <a:cxn ang="0">
                    <a:pos x="6" y="90"/>
                  </a:cxn>
                  <a:cxn ang="0">
                    <a:pos x="1" y="79"/>
                  </a:cxn>
                  <a:cxn ang="0">
                    <a:pos x="0" y="67"/>
                  </a:cxn>
                  <a:cxn ang="0">
                    <a:pos x="0" y="54"/>
                  </a:cxn>
                  <a:cxn ang="0">
                    <a:pos x="3" y="41"/>
                  </a:cxn>
                  <a:cxn ang="0">
                    <a:pos x="9" y="31"/>
                  </a:cxn>
                </a:cxnLst>
                <a:rect l="0" t="0" r="r" b="b"/>
                <a:pathLst>
                  <a:path w="127" h="127">
                    <a:moveTo>
                      <a:pt x="9" y="31"/>
                    </a:moveTo>
                    <a:lnTo>
                      <a:pt x="16" y="20"/>
                    </a:lnTo>
                    <a:lnTo>
                      <a:pt x="25" y="13"/>
                    </a:lnTo>
                    <a:lnTo>
                      <a:pt x="36" y="7"/>
                    </a:lnTo>
                    <a:lnTo>
                      <a:pt x="47" y="1"/>
                    </a:lnTo>
                    <a:lnTo>
                      <a:pt x="59" y="0"/>
                    </a:lnTo>
                    <a:lnTo>
                      <a:pt x="72" y="0"/>
                    </a:lnTo>
                    <a:lnTo>
                      <a:pt x="84" y="1"/>
                    </a:lnTo>
                    <a:lnTo>
                      <a:pt x="96" y="8"/>
                    </a:lnTo>
                    <a:lnTo>
                      <a:pt x="106" y="15"/>
                    </a:lnTo>
                    <a:lnTo>
                      <a:pt x="115" y="24"/>
                    </a:lnTo>
                    <a:lnTo>
                      <a:pt x="121" y="34"/>
                    </a:lnTo>
                    <a:lnTo>
                      <a:pt x="125" y="47"/>
                    </a:lnTo>
                    <a:lnTo>
                      <a:pt x="127" y="58"/>
                    </a:lnTo>
                    <a:lnTo>
                      <a:pt x="127" y="71"/>
                    </a:lnTo>
                    <a:lnTo>
                      <a:pt x="123" y="82"/>
                    </a:lnTo>
                    <a:lnTo>
                      <a:pt x="119" y="93"/>
                    </a:lnTo>
                    <a:lnTo>
                      <a:pt x="111" y="105"/>
                    </a:lnTo>
                    <a:lnTo>
                      <a:pt x="102" y="114"/>
                    </a:lnTo>
                    <a:lnTo>
                      <a:pt x="93" y="120"/>
                    </a:lnTo>
                    <a:lnTo>
                      <a:pt x="80" y="123"/>
                    </a:lnTo>
                    <a:lnTo>
                      <a:pt x="69" y="127"/>
                    </a:lnTo>
                    <a:lnTo>
                      <a:pt x="57" y="125"/>
                    </a:lnTo>
                    <a:lnTo>
                      <a:pt x="44" y="123"/>
                    </a:lnTo>
                    <a:lnTo>
                      <a:pt x="31" y="116"/>
                    </a:lnTo>
                    <a:lnTo>
                      <a:pt x="22" y="109"/>
                    </a:lnTo>
                    <a:lnTo>
                      <a:pt x="12" y="101"/>
                    </a:lnTo>
                    <a:lnTo>
                      <a:pt x="6" y="90"/>
                    </a:lnTo>
                    <a:lnTo>
                      <a:pt x="1" y="79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3" y="41"/>
                    </a:lnTo>
                    <a:lnTo>
                      <a:pt x="9" y="31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Freeform 338">
                <a:extLst>
                  <a:ext uri="{FF2B5EF4-FFF2-40B4-BE49-F238E27FC236}">
                    <a16:creationId xmlns:a16="http://schemas.microsoft.com/office/drawing/2014/main" id="{6E4E4688-E3DC-D143-AE30-C6E5C03A4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505" y="1825420"/>
                <a:ext cx="50498" cy="70698"/>
              </a:xfrm>
              <a:custGeom>
                <a:avLst/>
                <a:gdLst/>
                <a:ahLst/>
                <a:cxnLst>
                  <a:cxn ang="0">
                    <a:pos x="90" y="182"/>
                  </a:cxn>
                  <a:cxn ang="0">
                    <a:pos x="0" y="26"/>
                  </a:cxn>
                  <a:cxn ang="0">
                    <a:pos x="43" y="0"/>
                  </a:cxn>
                  <a:cxn ang="0">
                    <a:pos x="134" y="155"/>
                  </a:cxn>
                  <a:cxn ang="0">
                    <a:pos x="90" y="182"/>
                  </a:cxn>
                </a:cxnLst>
                <a:rect l="0" t="0" r="r" b="b"/>
                <a:pathLst>
                  <a:path w="134" h="182">
                    <a:moveTo>
                      <a:pt x="90" y="182"/>
                    </a:moveTo>
                    <a:lnTo>
                      <a:pt x="0" y="26"/>
                    </a:lnTo>
                    <a:lnTo>
                      <a:pt x="43" y="0"/>
                    </a:lnTo>
                    <a:lnTo>
                      <a:pt x="134" y="155"/>
                    </a:lnTo>
                    <a:lnTo>
                      <a:pt x="90" y="182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339">
                <a:extLst>
                  <a:ext uri="{FF2B5EF4-FFF2-40B4-BE49-F238E27FC236}">
                    <a16:creationId xmlns:a16="http://schemas.microsoft.com/office/drawing/2014/main" id="{169C43DC-D5E7-F64E-9C58-52898DA98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672" y="1801854"/>
                <a:ext cx="47132" cy="47132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43" y="2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1" y="6"/>
                  </a:cxn>
                  <a:cxn ang="0">
                    <a:pos x="102" y="12"/>
                  </a:cxn>
                  <a:cxn ang="0">
                    <a:pos x="110" y="21"/>
                  </a:cxn>
                  <a:cxn ang="0">
                    <a:pos x="118" y="30"/>
                  </a:cxn>
                  <a:cxn ang="0">
                    <a:pos x="124" y="43"/>
                  </a:cxn>
                  <a:cxn ang="0">
                    <a:pos x="126" y="56"/>
                  </a:cxn>
                  <a:cxn ang="0">
                    <a:pos x="128" y="68"/>
                  </a:cxn>
                  <a:cxn ang="0">
                    <a:pos x="124" y="79"/>
                  </a:cxn>
                  <a:cxn ang="0">
                    <a:pos x="122" y="91"/>
                  </a:cxn>
                  <a:cxn ang="0">
                    <a:pos x="115" y="101"/>
                  </a:cxn>
                  <a:cxn ang="0">
                    <a:pos x="106" y="110"/>
                  </a:cxn>
                  <a:cxn ang="0">
                    <a:pos x="94" y="118"/>
                  </a:cxn>
                  <a:cxn ang="0">
                    <a:pos x="83" y="123"/>
                  </a:cxn>
                  <a:cxn ang="0">
                    <a:pos x="71" y="126"/>
                  </a:cxn>
                  <a:cxn ang="0">
                    <a:pos x="58" y="126"/>
                  </a:cxn>
                  <a:cxn ang="0">
                    <a:pos x="48" y="124"/>
                  </a:cxn>
                  <a:cxn ang="0">
                    <a:pos x="35" y="120"/>
                  </a:cxn>
                  <a:cxn ang="0">
                    <a:pos x="26" y="114"/>
                  </a:cxn>
                  <a:cxn ang="0">
                    <a:pos x="16" y="105"/>
                  </a:cxn>
                  <a:cxn ang="0">
                    <a:pos x="8" y="95"/>
                  </a:cxn>
                  <a:cxn ang="0">
                    <a:pos x="3" y="84"/>
                  </a:cxn>
                  <a:cxn ang="0">
                    <a:pos x="0" y="71"/>
                  </a:cxn>
                  <a:cxn ang="0">
                    <a:pos x="0" y="59"/>
                  </a:cxn>
                  <a:cxn ang="0">
                    <a:pos x="3" y="46"/>
                  </a:cxn>
                  <a:cxn ang="0">
                    <a:pos x="7" y="34"/>
                  </a:cxn>
                  <a:cxn ang="0">
                    <a:pos x="13" y="24"/>
                  </a:cxn>
                  <a:cxn ang="0">
                    <a:pos x="21" y="14"/>
                  </a:cxn>
                  <a:cxn ang="0">
                    <a:pos x="32" y="8"/>
                  </a:cxn>
                </a:cxnLst>
                <a:rect l="0" t="0" r="r" b="b"/>
                <a:pathLst>
                  <a:path w="128" h="126">
                    <a:moveTo>
                      <a:pt x="32" y="8"/>
                    </a:moveTo>
                    <a:lnTo>
                      <a:pt x="43" y="2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81" y="1"/>
                    </a:lnTo>
                    <a:lnTo>
                      <a:pt x="91" y="6"/>
                    </a:lnTo>
                    <a:lnTo>
                      <a:pt x="102" y="12"/>
                    </a:lnTo>
                    <a:lnTo>
                      <a:pt x="110" y="21"/>
                    </a:lnTo>
                    <a:lnTo>
                      <a:pt x="118" y="30"/>
                    </a:lnTo>
                    <a:lnTo>
                      <a:pt x="124" y="43"/>
                    </a:lnTo>
                    <a:lnTo>
                      <a:pt x="126" y="56"/>
                    </a:lnTo>
                    <a:lnTo>
                      <a:pt x="128" y="68"/>
                    </a:lnTo>
                    <a:lnTo>
                      <a:pt x="124" y="79"/>
                    </a:lnTo>
                    <a:lnTo>
                      <a:pt x="122" y="91"/>
                    </a:lnTo>
                    <a:lnTo>
                      <a:pt x="115" y="101"/>
                    </a:lnTo>
                    <a:lnTo>
                      <a:pt x="106" y="110"/>
                    </a:lnTo>
                    <a:lnTo>
                      <a:pt x="94" y="118"/>
                    </a:lnTo>
                    <a:lnTo>
                      <a:pt x="83" y="123"/>
                    </a:lnTo>
                    <a:lnTo>
                      <a:pt x="71" y="126"/>
                    </a:lnTo>
                    <a:lnTo>
                      <a:pt x="58" y="126"/>
                    </a:lnTo>
                    <a:lnTo>
                      <a:pt x="48" y="124"/>
                    </a:lnTo>
                    <a:lnTo>
                      <a:pt x="35" y="120"/>
                    </a:lnTo>
                    <a:lnTo>
                      <a:pt x="26" y="114"/>
                    </a:lnTo>
                    <a:lnTo>
                      <a:pt x="16" y="105"/>
                    </a:lnTo>
                    <a:lnTo>
                      <a:pt x="8" y="95"/>
                    </a:lnTo>
                    <a:lnTo>
                      <a:pt x="3" y="84"/>
                    </a:lnTo>
                    <a:lnTo>
                      <a:pt x="0" y="71"/>
                    </a:lnTo>
                    <a:lnTo>
                      <a:pt x="0" y="59"/>
                    </a:lnTo>
                    <a:lnTo>
                      <a:pt x="3" y="46"/>
                    </a:lnTo>
                    <a:lnTo>
                      <a:pt x="7" y="34"/>
                    </a:lnTo>
                    <a:lnTo>
                      <a:pt x="13" y="24"/>
                    </a:lnTo>
                    <a:lnTo>
                      <a:pt x="21" y="14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Rectangle 340">
                <a:extLst>
                  <a:ext uri="{FF2B5EF4-FFF2-40B4-BE49-F238E27FC236}">
                    <a16:creationId xmlns:a16="http://schemas.microsoft.com/office/drawing/2014/main" id="{A5FBD8D6-2D97-114B-BD15-19BBDE308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234" y="1801854"/>
                <a:ext cx="20199" cy="67332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341">
                <a:extLst>
                  <a:ext uri="{FF2B5EF4-FFF2-40B4-BE49-F238E27FC236}">
                    <a16:creationId xmlns:a16="http://schemas.microsoft.com/office/drawing/2014/main" id="{0D6D5916-3F6E-BA49-B937-DFA38E865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2768" y="1771555"/>
                <a:ext cx="47132" cy="47132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6" y="1"/>
                  </a:cxn>
                  <a:cxn ang="0">
                    <a:pos x="87" y="4"/>
                  </a:cxn>
                  <a:cxn ang="0">
                    <a:pos x="97" y="10"/>
                  </a:cxn>
                  <a:cxn ang="0">
                    <a:pos x="107" y="19"/>
                  </a:cxn>
                  <a:cxn ang="0">
                    <a:pos x="114" y="27"/>
                  </a:cxn>
                  <a:cxn ang="0">
                    <a:pos x="120" y="39"/>
                  </a:cxn>
                  <a:cxn ang="0">
                    <a:pos x="124" y="49"/>
                  </a:cxn>
                  <a:cxn ang="0">
                    <a:pos x="125" y="64"/>
                  </a:cxn>
                  <a:cxn ang="0">
                    <a:pos x="124" y="76"/>
                  </a:cxn>
                  <a:cxn ang="0">
                    <a:pos x="120" y="87"/>
                  </a:cxn>
                  <a:cxn ang="0">
                    <a:pos x="114" y="98"/>
                  </a:cxn>
                  <a:cxn ang="0">
                    <a:pos x="107" y="107"/>
                  </a:cxn>
                  <a:cxn ang="0">
                    <a:pos x="97" y="114"/>
                  </a:cxn>
                  <a:cxn ang="0">
                    <a:pos x="87" y="121"/>
                  </a:cxn>
                  <a:cxn ang="0">
                    <a:pos x="76" y="124"/>
                  </a:cxn>
                  <a:cxn ang="0">
                    <a:pos x="64" y="126"/>
                  </a:cxn>
                  <a:cxn ang="0">
                    <a:pos x="49" y="124"/>
                  </a:cxn>
                  <a:cxn ang="0">
                    <a:pos x="38" y="121"/>
                  </a:cxn>
                  <a:cxn ang="0">
                    <a:pos x="28" y="114"/>
                  </a:cxn>
                  <a:cxn ang="0">
                    <a:pos x="19" y="107"/>
                  </a:cxn>
                  <a:cxn ang="0">
                    <a:pos x="11" y="98"/>
                  </a:cxn>
                  <a:cxn ang="0">
                    <a:pos x="4" y="87"/>
                  </a:cxn>
                  <a:cxn ang="0">
                    <a:pos x="2" y="76"/>
                  </a:cxn>
                  <a:cxn ang="0">
                    <a:pos x="0" y="64"/>
                  </a:cxn>
                  <a:cxn ang="0">
                    <a:pos x="2" y="49"/>
                  </a:cxn>
                  <a:cxn ang="0">
                    <a:pos x="4" y="39"/>
                  </a:cxn>
                  <a:cxn ang="0">
                    <a:pos x="11" y="27"/>
                  </a:cxn>
                  <a:cxn ang="0">
                    <a:pos x="19" y="19"/>
                  </a:cxn>
                  <a:cxn ang="0">
                    <a:pos x="28" y="10"/>
                  </a:cxn>
                  <a:cxn ang="0">
                    <a:pos x="38" y="4"/>
                  </a:cxn>
                  <a:cxn ang="0">
                    <a:pos x="49" y="1"/>
                  </a:cxn>
                  <a:cxn ang="0">
                    <a:pos x="61" y="0"/>
                  </a:cxn>
                </a:cxnLst>
                <a:rect l="0" t="0" r="r" b="b"/>
                <a:pathLst>
                  <a:path w="125" h="126">
                    <a:moveTo>
                      <a:pt x="61" y="0"/>
                    </a:moveTo>
                    <a:lnTo>
                      <a:pt x="76" y="1"/>
                    </a:lnTo>
                    <a:lnTo>
                      <a:pt x="87" y="4"/>
                    </a:lnTo>
                    <a:lnTo>
                      <a:pt x="97" y="10"/>
                    </a:lnTo>
                    <a:lnTo>
                      <a:pt x="107" y="19"/>
                    </a:lnTo>
                    <a:lnTo>
                      <a:pt x="114" y="27"/>
                    </a:lnTo>
                    <a:lnTo>
                      <a:pt x="120" y="39"/>
                    </a:lnTo>
                    <a:lnTo>
                      <a:pt x="124" y="49"/>
                    </a:lnTo>
                    <a:lnTo>
                      <a:pt x="125" y="64"/>
                    </a:lnTo>
                    <a:lnTo>
                      <a:pt x="124" y="76"/>
                    </a:lnTo>
                    <a:lnTo>
                      <a:pt x="120" y="87"/>
                    </a:lnTo>
                    <a:lnTo>
                      <a:pt x="114" y="98"/>
                    </a:lnTo>
                    <a:lnTo>
                      <a:pt x="107" y="107"/>
                    </a:lnTo>
                    <a:lnTo>
                      <a:pt x="97" y="114"/>
                    </a:lnTo>
                    <a:lnTo>
                      <a:pt x="87" y="121"/>
                    </a:lnTo>
                    <a:lnTo>
                      <a:pt x="76" y="124"/>
                    </a:lnTo>
                    <a:lnTo>
                      <a:pt x="64" y="126"/>
                    </a:lnTo>
                    <a:lnTo>
                      <a:pt x="49" y="124"/>
                    </a:lnTo>
                    <a:lnTo>
                      <a:pt x="38" y="121"/>
                    </a:lnTo>
                    <a:lnTo>
                      <a:pt x="28" y="114"/>
                    </a:lnTo>
                    <a:lnTo>
                      <a:pt x="19" y="107"/>
                    </a:lnTo>
                    <a:lnTo>
                      <a:pt x="11" y="98"/>
                    </a:lnTo>
                    <a:lnTo>
                      <a:pt x="4" y="87"/>
                    </a:lnTo>
                    <a:lnTo>
                      <a:pt x="2" y="76"/>
                    </a:lnTo>
                    <a:lnTo>
                      <a:pt x="0" y="64"/>
                    </a:lnTo>
                    <a:lnTo>
                      <a:pt x="2" y="49"/>
                    </a:lnTo>
                    <a:lnTo>
                      <a:pt x="4" y="39"/>
                    </a:lnTo>
                    <a:lnTo>
                      <a:pt x="11" y="27"/>
                    </a:lnTo>
                    <a:lnTo>
                      <a:pt x="19" y="19"/>
                    </a:lnTo>
                    <a:lnTo>
                      <a:pt x="28" y="10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342">
                <a:extLst>
                  <a:ext uri="{FF2B5EF4-FFF2-40B4-BE49-F238E27FC236}">
                    <a16:creationId xmlns:a16="http://schemas.microsoft.com/office/drawing/2014/main" id="{4BF2E33D-0743-E141-ADD8-2F01ED4CE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32" y="1825420"/>
                <a:ext cx="50498" cy="70698"/>
              </a:xfrm>
              <a:custGeom>
                <a:avLst/>
                <a:gdLst/>
                <a:ahLst/>
                <a:cxnLst>
                  <a:cxn ang="0">
                    <a:pos x="0" y="155"/>
                  </a:cxn>
                  <a:cxn ang="0">
                    <a:pos x="91" y="0"/>
                  </a:cxn>
                  <a:cxn ang="0">
                    <a:pos x="134" y="26"/>
                  </a:cxn>
                  <a:cxn ang="0">
                    <a:pos x="44" y="182"/>
                  </a:cxn>
                  <a:cxn ang="0">
                    <a:pos x="0" y="155"/>
                  </a:cxn>
                </a:cxnLst>
                <a:rect l="0" t="0" r="r" b="b"/>
                <a:pathLst>
                  <a:path w="134" h="182">
                    <a:moveTo>
                      <a:pt x="0" y="155"/>
                    </a:moveTo>
                    <a:lnTo>
                      <a:pt x="91" y="0"/>
                    </a:lnTo>
                    <a:lnTo>
                      <a:pt x="134" y="26"/>
                    </a:lnTo>
                    <a:lnTo>
                      <a:pt x="44" y="182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343">
                <a:extLst>
                  <a:ext uri="{FF2B5EF4-FFF2-40B4-BE49-F238E27FC236}">
                    <a16:creationId xmlns:a16="http://schemas.microsoft.com/office/drawing/2014/main" id="{91B9FE85-4BCF-2948-A9C5-6536719EA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231" y="1801854"/>
                <a:ext cx="47132" cy="47132"/>
              </a:xfrm>
              <a:custGeom>
                <a:avLst/>
                <a:gdLst/>
                <a:ahLst/>
                <a:cxnLst>
                  <a:cxn ang="0">
                    <a:pos x="96" y="8"/>
                  </a:cxn>
                  <a:cxn ang="0">
                    <a:pos x="106" y="14"/>
                  </a:cxn>
                  <a:cxn ang="0">
                    <a:pos x="114" y="24"/>
                  </a:cxn>
                  <a:cxn ang="0">
                    <a:pos x="120" y="34"/>
                  </a:cxn>
                  <a:cxn ang="0">
                    <a:pos x="124" y="46"/>
                  </a:cxn>
                  <a:cxn ang="0">
                    <a:pos x="126" y="59"/>
                  </a:cxn>
                  <a:cxn ang="0">
                    <a:pos x="126" y="71"/>
                  </a:cxn>
                  <a:cxn ang="0">
                    <a:pos x="124" y="84"/>
                  </a:cxn>
                  <a:cxn ang="0">
                    <a:pos x="119" y="95"/>
                  </a:cxn>
                  <a:cxn ang="0">
                    <a:pos x="111" y="105"/>
                  </a:cxn>
                  <a:cxn ang="0">
                    <a:pos x="102" y="114"/>
                  </a:cxn>
                  <a:cxn ang="0">
                    <a:pos x="92" y="120"/>
                  </a:cxn>
                  <a:cxn ang="0">
                    <a:pos x="79" y="124"/>
                  </a:cxn>
                  <a:cxn ang="0">
                    <a:pos x="68" y="126"/>
                  </a:cxn>
                  <a:cxn ang="0">
                    <a:pos x="56" y="126"/>
                  </a:cxn>
                  <a:cxn ang="0">
                    <a:pos x="44" y="123"/>
                  </a:cxn>
                  <a:cxn ang="0">
                    <a:pos x="33" y="118"/>
                  </a:cxn>
                  <a:cxn ang="0">
                    <a:pos x="21" y="110"/>
                  </a:cxn>
                  <a:cxn ang="0">
                    <a:pos x="13" y="101"/>
                  </a:cxn>
                  <a:cxn ang="0">
                    <a:pos x="6" y="91"/>
                  </a:cxn>
                  <a:cxn ang="0">
                    <a:pos x="3" y="79"/>
                  </a:cxn>
                  <a:cxn ang="0">
                    <a:pos x="0" y="68"/>
                  </a:cxn>
                  <a:cxn ang="0">
                    <a:pos x="1" y="56"/>
                  </a:cxn>
                  <a:cxn ang="0">
                    <a:pos x="3" y="43"/>
                  </a:cxn>
                  <a:cxn ang="0">
                    <a:pos x="9" y="30"/>
                  </a:cxn>
                  <a:cxn ang="0">
                    <a:pos x="17" y="21"/>
                  </a:cxn>
                  <a:cxn ang="0">
                    <a:pos x="25" y="12"/>
                  </a:cxn>
                  <a:cxn ang="0">
                    <a:pos x="36" y="6"/>
                  </a:cxn>
                  <a:cxn ang="0">
                    <a:pos x="46" y="1"/>
                  </a:cxn>
                  <a:cxn ang="0">
                    <a:pos x="59" y="0"/>
                  </a:cxn>
                  <a:cxn ang="0">
                    <a:pos x="72" y="0"/>
                  </a:cxn>
                  <a:cxn ang="0">
                    <a:pos x="84" y="2"/>
                  </a:cxn>
                  <a:cxn ang="0">
                    <a:pos x="96" y="8"/>
                  </a:cxn>
                </a:cxnLst>
                <a:rect l="0" t="0" r="r" b="b"/>
                <a:pathLst>
                  <a:path w="126" h="126">
                    <a:moveTo>
                      <a:pt x="96" y="8"/>
                    </a:moveTo>
                    <a:lnTo>
                      <a:pt x="106" y="14"/>
                    </a:lnTo>
                    <a:lnTo>
                      <a:pt x="114" y="24"/>
                    </a:lnTo>
                    <a:lnTo>
                      <a:pt x="120" y="34"/>
                    </a:lnTo>
                    <a:lnTo>
                      <a:pt x="124" y="46"/>
                    </a:lnTo>
                    <a:lnTo>
                      <a:pt x="126" y="59"/>
                    </a:lnTo>
                    <a:lnTo>
                      <a:pt x="126" y="71"/>
                    </a:lnTo>
                    <a:lnTo>
                      <a:pt x="124" y="84"/>
                    </a:lnTo>
                    <a:lnTo>
                      <a:pt x="119" y="95"/>
                    </a:lnTo>
                    <a:lnTo>
                      <a:pt x="111" y="105"/>
                    </a:lnTo>
                    <a:lnTo>
                      <a:pt x="102" y="114"/>
                    </a:lnTo>
                    <a:lnTo>
                      <a:pt x="92" y="120"/>
                    </a:lnTo>
                    <a:lnTo>
                      <a:pt x="79" y="124"/>
                    </a:lnTo>
                    <a:lnTo>
                      <a:pt x="68" y="126"/>
                    </a:lnTo>
                    <a:lnTo>
                      <a:pt x="56" y="126"/>
                    </a:lnTo>
                    <a:lnTo>
                      <a:pt x="44" y="123"/>
                    </a:lnTo>
                    <a:lnTo>
                      <a:pt x="33" y="118"/>
                    </a:lnTo>
                    <a:lnTo>
                      <a:pt x="21" y="110"/>
                    </a:lnTo>
                    <a:lnTo>
                      <a:pt x="13" y="101"/>
                    </a:lnTo>
                    <a:lnTo>
                      <a:pt x="6" y="91"/>
                    </a:lnTo>
                    <a:lnTo>
                      <a:pt x="3" y="79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3" y="43"/>
                    </a:lnTo>
                    <a:lnTo>
                      <a:pt x="9" y="30"/>
                    </a:lnTo>
                    <a:lnTo>
                      <a:pt x="17" y="21"/>
                    </a:lnTo>
                    <a:lnTo>
                      <a:pt x="25" y="12"/>
                    </a:lnTo>
                    <a:lnTo>
                      <a:pt x="36" y="6"/>
                    </a:lnTo>
                    <a:lnTo>
                      <a:pt x="46" y="1"/>
                    </a:lnTo>
                    <a:lnTo>
                      <a:pt x="59" y="0"/>
                    </a:lnTo>
                    <a:lnTo>
                      <a:pt x="72" y="0"/>
                    </a:lnTo>
                    <a:lnTo>
                      <a:pt x="84" y="2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344">
                <a:extLst>
                  <a:ext uri="{FF2B5EF4-FFF2-40B4-BE49-F238E27FC236}">
                    <a16:creationId xmlns:a16="http://schemas.microsoft.com/office/drawing/2014/main" id="{5A0750D1-80AB-0744-BF92-7143D5909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263" y="1902852"/>
                <a:ext cx="67331" cy="50499"/>
              </a:xfrm>
              <a:custGeom>
                <a:avLst/>
                <a:gdLst/>
                <a:ahLst/>
                <a:cxnLst>
                  <a:cxn ang="0">
                    <a:pos x="0" y="88"/>
                  </a:cxn>
                  <a:cxn ang="0">
                    <a:pos x="155" y="0"/>
                  </a:cxn>
                  <a:cxn ang="0">
                    <a:pos x="181" y="43"/>
                  </a:cxn>
                  <a:cxn ang="0">
                    <a:pos x="27" y="134"/>
                  </a:cxn>
                  <a:cxn ang="0">
                    <a:pos x="0" y="88"/>
                  </a:cxn>
                </a:cxnLst>
                <a:rect l="0" t="0" r="r" b="b"/>
                <a:pathLst>
                  <a:path w="181" h="134">
                    <a:moveTo>
                      <a:pt x="0" y="88"/>
                    </a:moveTo>
                    <a:lnTo>
                      <a:pt x="155" y="0"/>
                    </a:lnTo>
                    <a:lnTo>
                      <a:pt x="181" y="43"/>
                    </a:lnTo>
                    <a:lnTo>
                      <a:pt x="27" y="134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345">
                <a:extLst>
                  <a:ext uri="{FF2B5EF4-FFF2-40B4-BE49-F238E27FC236}">
                    <a16:creationId xmlns:a16="http://schemas.microsoft.com/office/drawing/2014/main" id="{4A2A3F5F-0FE3-EE4D-A41C-5C5EF84B1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395" y="1886019"/>
                <a:ext cx="47132" cy="47132"/>
              </a:xfrm>
              <a:custGeom>
                <a:avLst/>
                <a:gdLst/>
                <a:ahLst/>
                <a:cxnLst>
                  <a:cxn ang="0">
                    <a:pos x="117" y="31"/>
                  </a:cxn>
                  <a:cxn ang="0">
                    <a:pos x="123" y="41"/>
                  </a:cxn>
                  <a:cxn ang="0">
                    <a:pos x="126" y="54"/>
                  </a:cxn>
                  <a:cxn ang="0">
                    <a:pos x="126" y="67"/>
                  </a:cxn>
                  <a:cxn ang="0">
                    <a:pos x="125" y="79"/>
                  </a:cxn>
                  <a:cxn ang="0">
                    <a:pos x="120" y="90"/>
                  </a:cxn>
                  <a:cxn ang="0">
                    <a:pos x="113" y="101"/>
                  </a:cxn>
                  <a:cxn ang="0">
                    <a:pos x="104" y="109"/>
                  </a:cxn>
                  <a:cxn ang="0">
                    <a:pos x="96" y="116"/>
                  </a:cxn>
                  <a:cxn ang="0">
                    <a:pos x="82" y="123"/>
                  </a:cxn>
                  <a:cxn ang="0">
                    <a:pos x="69" y="125"/>
                  </a:cxn>
                  <a:cxn ang="0">
                    <a:pos x="57" y="127"/>
                  </a:cxn>
                  <a:cxn ang="0">
                    <a:pos x="46" y="123"/>
                  </a:cxn>
                  <a:cxn ang="0">
                    <a:pos x="33" y="120"/>
                  </a:cxn>
                  <a:cxn ang="0">
                    <a:pos x="25" y="114"/>
                  </a:cxn>
                  <a:cxn ang="0">
                    <a:pos x="15" y="105"/>
                  </a:cxn>
                  <a:cxn ang="0">
                    <a:pos x="7" y="93"/>
                  </a:cxn>
                  <a:cxn ang="0">
                    <a:pos x="3" y="82"/>
                  </a:cxn>
                  <a:cxn ang="0">
                    <a:pos x="0" y="71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6" y="34"/>
                  </a:cxn>
                  <a:cxn ang="0">
                    <a:pos x="12" y="24"/>
                  </a:cxn>
                  <a:cxn ang="0">
                    <a:pos x="20" y="15"/>
                  </a:cxn>
                  <a:cxn ang="0">
                    <a:pos x="31" y="8"/>
                  </a:cxn>
                  <a:cxn ang="0">
                    <a:pos x="42" y="1"/>
                  </a:cxn>
                  <a:cxn ang="0">
                    <a:pos x="54" y="0"/>
                  </a:cxn>
                  <a:cxn ang="0">
                    <a:pos x="67" y="0"/>
                  </a:cxn>
                  <a:cxn ang="0">
                    <a:pos x="79" y="1"/>
                  </a:cxn>
                  <a:cxn ang="0">
                    <a:pos x="90" y="7"/>
                  </a:cxn>
                  <a:cxn ang="0">
                    <a:pos x="102" y="13"/>
                  </a:cxn>
                  <a:cxn ang="0">
                    <a:pos x="110" y="20"/>
                  </a:cxn>
                  <a:cxn ang="0">
                    <a:pos x="117" y="31"/>
                  </a:cxn>
                </a:cxnLst>
                <a:rect l="0" t="0" r="r" b="b"/>
                <a:pathLst>
                  <a:path w="126" h="127">
                    <a:moveTo>
                      <a:pt x="117" y="31"/>
                    </a:moveTo>
                    <a:lnTo>
                      <a:pt x="123" y="41"/>
                    </a:lnTo>
                    <a:lnTo>
                      <a:pt x="126" y="54"/>
                    </a:lnTo>
                    <a:lnTo>
                      <a:pt x="126" y="67"/>
                    </a:lnTo>
                    <a:lnTo>
                      <a:pt x="125" y="79"/>
                    </a:lnTo>
                    <a:lnTo>
                      <a:pt x="120" y="90"/>
                    </a:lnTo>
                    <a:lnTo>
                      <a:pt x="113" y="101"/>
                    </a:lnTo>
                    <a:lnTo>
                      <a:pt x="104" y="109"/>
                    </a:lnTo>
                    <a:lnTo>
                      <a:pt x="96" y="116"/>
                    </a:lnTo>
                    <a:lnTo>
                      <a:pt x="82" y="123"/>
                    </a:lnTo>
                    <a:lnTo>
                      <a:pt x="69" y="125"/>
                    </a:lnTo>
                    <a:lnTo>
                      <a:pt x="57" y="127"/>
                    </a:lnTo>
                    <a:lnTo>
                      <a:pt x="46" y="123"/>
                    </a:lnTo>
                    <a:lnTo>
                      <a:pt x="33" y="120"/>
                    </a:lnTo>
                    <a:lnTo>
                      <a:pt x="25" y="114"/>
                    </a:lnTo>
                    <a:lnTo>
                      <a:pt x="15" y="105"/>
                    </a:lnTo>
                    <a:lnTo>
                      <a:pt x="7" y="93"/>
                    </a:lnTo>
                    <a:lnTo>
                      <a:pt x="3" y="82"/>
                    </a:lnTo>
                    <a:lnTo>
                      <a:pt x="0" y="71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6" y="34"/>
                    </a:lnTo>
                    <a:lnTo>
                      <a:pt x="12" y="24"/>
                    </a:lnTo>
                    <a:lnTo>
                      <a:pt x="20" y="15"/>
                    </a:lnTo>
                    <a:lnTo>
                      <a:pt x="31" y="8"/>
                    </a:lnTo>
                    <a:lnTo>
                      <a:pt x="42" y="1"/>
                    </a:lnTo>
                    <a:lnTo>
                      <a:pt x="54" y="0"/>
                    </a:lnTo>
                    <a:lnTo>
                      <a:pt x="67" y="0"/>
                    </a:lnTo>
                    <a:lnTo>
                      <a:pt x="79" y="1"/>
                    </a:lnTo>
                    <a:lnTo>
                      <a:pt x="90" y="7"/>
                    </a:lnTo>
                    <a:lnTo>
                      <a:pt x="102" y="13"/>
                    </a:lnTo>
                    <a:lnTo>
                      <a:pt x="110" y="20"/>
                    </a:lnTo>
                    <a:lnTo>
                      <a:pt x="117" y="31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FC81C2C-11AB-4241-A288-F344EDBCC8BD}"/>
              </a:ext>
            </a:extLst>
          </p:cNvPr>
          <p:cNvGrpSpPr/>
          <p:nvPr/>
        </p:nvGrpSpPr>
        <p:grpSpPr>
          <a:xfrm>
            <a:off x="8094448" y="3202189"/>
            <a:ext cx="2350756" cy="548349"/>
            <a:chOff x="8094448" y="3528188"/>
            <a:chExt cx="2350756" cy="5483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35C499-E5E3-7B45-A763-B53357701CD5}"/>
                </a:ext>
              </a:extLst>
            </p:cNvPr>
            <p:cNvSpPr txBox="1"/>
            <p:nvPr/>
          </p:nvSpPr>
          <p:spPr>
            <a:xfrm>
              <a:off x="8717546" y="3670299"/>
              <a:ext cx="1727658" cy="290145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400">
                  <a:latin typeface="Courier"/>
                  <a:cs typeface="Courier"/>
                </a:rPr>
                <a:t>Dengue virus 1</a:t>
              </a:r>
              <a:endParaRPr lang="en-GB" sz="1100">
                <a:latin typeface="Arial"/>
                <a:cs typeface="Arial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079AF8-4061-E648-B6EA-A1817FCDE0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4448" y="3528188"/>
              <a:ext cx="548349" cy="548349"/>
              <a:chOff x="4944705" y="744685"/>
              <a:chExt cx="504979" cy="504979"/>
            </a:xfrm>
          </p:grpSpPr>
          <p:sp>
            <p:nvSpPr>
              <p:cNvPr id="71" name="Freeform 426">
                <a:extLst>
                  <a:ext uri="{FF2B5EF4-FFF2-40B4-BE49-F238E27FC236}">
                    <a16:creationId xmlns:a16="http://schemas.microsoft.com/office/drawing/2014/main" id="{6EEB66E4-2AD2-644D-A05C-EF0936F1F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701" y="845681"/>
                <a:ext cx="306355" cy="302988"/>
              </a:xfrm>
              <a:custGeom>
                <a:avLst/>
                <a:gdLst/>
                <a:ahLst/>
                <a:cxnLst>
                  <a:cxn ang="0">
                    <a:pos x="450" y="3"/>
                  </a:cxn>
                  <a:cxn ang="0">
                    <a:pos x="510" y="13"/>
                  </a:cxn>
                  <a:cxn ang="0">
                    <a:pos x="567" y="32"/>
                  </a:cxn>
                  <a:cxn ang="0">
                    <a:pos x="620" y="59"/>
                  </a:cxn>
                  <a:cxn ang="0">
                    <a:pos x="668" y="93"/>
                  </a:cxn>
                  <a:cxn ang="0">
                    <a:pos x="711" y="134"/>
                  </a:cxn>
                  <a:cxn ang="0">
                    <a:pos x="747" y="180"/>
                  </a:cxn>
                  <a:cxn ang="0">
                    <a:pos x="776" y="231"/>
                  </a:cxn>
                  <a:cxn ang="0">
                    <a:pos x="798" y="287"/>
                  </a:cxn>
                  <a:cxn ang="0">
                    <a:pos x="812" y="346"/>
                  </a:cxn>
                  <a:cxn ang="0">
                    <a:pos x="816" y="408"/>
                  </a:cxn>
                  <a:cxn ang="0">
                    <a:pos x="812" y="471"/>
                  </a:cxn>
                  <a:cxn ang="0">
                    <a:pos x="798" y="530"/>
                  </a:cxn>
                  <a:cxn ang="0">
                    <a:pos x="776" y="585"/>
                  </a:cxn>
                  <a:cxn ang="0">
                    <a:pos x="747" y="636"/>
                  </a:cxn>
                  <a:cxn ang="0">
                    <a:pos x="711" y="682"/>
                  </a:cxn>
                  <a:cxn ang="0">
                    <a:pos x="668" y="724"/>
                  </a:cxn>
                  <a:cxn ang="0">
                    <a:pos x="620" y="757"/>
                  </a:cxn>
                  <a:cxn ang="0">
                    <a:pos x="567" y="785"/>
                  </a:cxn>
                  <a:cxn ang="0">
                    <a:pos x="510" y="804"/>
                  </a:cxn>
                  <a:cxn ang="0">
                    <a:pos x="450" y="814"/>
                  </a:cxn>
                  <a:cxn ang="0">
                    <a:pos x="387" y="815"/>
                  </a:cxn>
                  <a:cxn ang="0">
                    <a:pos x="326" y="808"/>
                  </a:cxn>
                  <a:cxn ang="0">
                    <a:pos x="268" y="792"/>
                  </a:cxn>
                  <a:cxn ang="0">
                    <a:pos x="214" y="767"/>
                  </a:cxn>
                  <a:cxn ang="0">
                    <a:pos x="163" y="735"/>
                  </a:cxn>
                  <a:cxn ang="0">
                    <a:pos x="119" y="697"/>
                  </a:cxn>
                  <a:cxn ang="0">
                    <a:pos x="81" y="652"/>
                  </a:cxn>
                  <a:cxn ang="0">
                    <a:pos x="50" y="602"/>
                  </a:cxn>
                  <a:cxn ang="0">
                    <a:pos x="24" y="549"/>
                  </a:cxn>
                  <a:cxn ang="0">
                    <a:pos x="8" y="491"/>
                  </a:cxn>
                  <a:cxn ang="0">
                    <a:pos x="0" y="429"/>
                  </a:cxn>
                  <a:cxn ang="0">
                    <a:pos x="2" y="366"/>
                  </a:cxn>
                  <a:cxn ang="0">
                    <a:pos x="13" y="306"/>
                  </a:cxn>
                  <a:cxn ang="0">
                    <a:pos x="32" y="249"/>
                  </a:cxn>
                  <a:cxn ang="0">
                    <a:pos x="59" y="197"/>
                  </a:cxn>
                  <a:cxn ang="0">
                    <a:pos x="93" y="149"/>
                  </a:cxn>
                  <a:cxn ang="0">
                    <a:pos x="134" y="106"/>
                  </a:cxn>
                  <a:cxn ang="0">
                    <a:pos x="180" y="70"/>
                  </a:cxn>
                  <a:cxn ang="0">
                    <a:pos x="231" y="41"/>
                  </a:cxn>
                  <a:cxn ang="0">
                    <a:pos x="287" y="18"/>
                  </a:cxn>
                  <a:cxn ang="0">
                    <a:pos x="346" y="5"/>
                  </a:cxn>
                  <a:cxn ang="0">
                    <a:pos x="408" y="0"/>
                  </a:cxn>
                </a:cxnLst>
                <a:rect l="0" t="0" r="r" b="b"/>
                <a:pathLst>
                  <a:path w="816" h="816">
                    <a:moveTo>
                      <a:pt x="408" y="0"/>
                    </a:moveTo>
                    <a:lnTo>
                      <a:pt x="429" y="0"/>
                    </a:lnTo>
                    <a:lnTo>
                      <a:pt x="450" y="3"/>
                    </a:lnTo>
                    <a:lnTo>
                      <a:pt x="470" y="5"/>
                    </a:lnTo>
                    <a:lnTo>
                      <a:pt x="490" y="9"/>
                    </a:lnTo>
                    <a:lnTo>
                      <a:pt x="510" y="13"/>
                    </a:lnTo>
                    <a:lnTo>
                      <a:pt x="529" y="18"/>
                    </a:lnTo>
                    <a:lnTo>
                      <a:pt x="548" y="25"/>
                    </a:lnTo>
                    <a:lnTo>
                      <a:pt x="567" y="32"/>
                    </a:lnTo>
                    <a:lnTo>
                      <a:pt x="585" y="41"/>
                    </a:lnTo>
                    <a:lnTo>
                      <a:pt x="603" y="49"/>
                    </a:lnTo>
                    <a:lnTo>
                      <a:pt x="620" y="59"/>
                    </a:lnTo>
                    <a:lnTo>
                      <a:pt x="637" y="70"/>
                    </a:lnTo>
                    <a:lnTo>
                      <a:pt x="653" y="82"/>
                    </a:lnTo>
                    <a:lnTo>
                      <a:pt x="668" y="93"/>
                    </a:lnTo>
                    <a:lnTo>
                      <a:pt x="682" y="106"/>
                    </a:lnTo>
                    <a:lnTo>
                      <a:pt x="697" y="120"/>
                    </a:lnTo>
                    <a:lnTo>
                      <a:pt x="711" y="134"/>
                    </a:lnTo>
                    <a:lnTo>
                      <a:pt x="723" y="149"/>
                    </a:lnTo>
                    <a:lnTo>
                      <a:pt x="735" y="164"/>
                    </a:lnTo>
                    <a:lnTo>
                      <a:pt x="747" y="180"/>
                    </a:lnTo>
                    <a:lnTo>
                      <a:pt x="757" y="197"/>
                    </a:lnTo>
                    <a:lnTo>
                      <a:pt x="768" y="213"/>
                    </a:lnTo>
                    <a:lnTo>
                      <a:pt x="776" y="231"/>
                    </a:lnTo>
                    <a:lnTo>
                      <a:pt x="785" y="249"/>
                    </a:lnTo>
                    <a:lnTo>
                      <a:pt x="792" y="268"/>
                    </a:lnTo>
                    <a:lnTo>
                      <a:pt x="798" y="287"/>
                    </a:lnTo>
                    <a:lnTo>
                      <a:pt x="804" y="306"/>
                    </a:lnTo>
                    <a:lnTo>
                      <a:pt x="808" y="326"/>
                    </a:lnTo>
                    <a:lnTo>
                      <a:pt x="812" y="346"/>
                    </a:lnTo>
                    <a:lnTo>
                      <a:pt x="814" y="366"/>
                    </a:lnTo>
                    <a:lnTo>
                      <a:pt x="816" y="387"/>
                    </a:lnTo>
                    <a:lnTo>
                      <a:pt x="816" y="408"/>
                    </a:lnTo>
                    <a:lnTo>
                      <a:pt x="816" y="429"/>
                    </a:lnTo>
                    <a:lnTo>
                      <a:pt x="814" y="450"/>
                    </a:lnTo>
                    <a:lnTo>
                      <a:pt x="812" y="471"/>
                    </a:lnTo>
                    <a:lnTo>
                      <a:pt x="808" y="491"/>
                    </a:lnTo>
                    <a:lnTo>
                      <a:pt x="804" y="511"/>
                    </a:lnTo>
                    <a:lnTo>
                      <a:pt x="798" y="530"/>
                    </a:lnTo>
                    <a:lnTo>
                      <a:pt x="792" y="549"/>
                    </a:lnTo>
                    <a:lnTo>
                      <a:pt x="785" y="568"/>
                    </a:lnTo>
                    <a:lnTo>
                      <a:pt x="776" y="585"/>
                    </a:lnTo>
                    <a:lnTo>
                      <a:pt x="768" y="602"/>
                    </a:lnTo>
                    <a:lnTo>
                      <a:pt x="757" y="620"/>
                    </a:lnTo>
                    <a:lnTo>
                      <a:pt x="747" y="636"/>
                    </a:lnTo>
                    <a:lnTo>
                      <a:pt x="735" y="652"/>
                    </a:lnTo>
                    <a:lnTo>
                      <a:pt x="723" y="668"/>
                    </a:lnTo>
                    <a:lnTo>
                      <a:pt x="711" y="682"/>
                    </a:lnTo>
                    <a:lnTo>
                      <a:pt x="697" y="697"/>
                    </a:lnTo>
                    <a:lnTo>
                      <a:pt x="682" y="710"/>
                    </a:lnTo>
                    <a:lnTo>
                      <a:pt x="668" y="724"/>
                    </a:lnTo>
                    <a:lnTo>
                      <a:pt x="653" y="735"/>
                    </a:lnTo>
                    <a:lnTo>
                      <a:pt x="637" y="747"/>
                    </a:lnTo>
                    <a:lnTo>
                      <a:pt x="620" y="757"/>
                    </a:lnTo>
                    <a:lnTo>
                      <a:pt x="603" y="767"/>
                    </a:lnTo>
                    <a:lnTo>
                      <a:pt x="585" y="776"/>
                    </a:lnTo>
                    <a:lnTo>
                      <a:pt x="567" y="785"/>
                    </a:lnTo>
                    <a:lnTo>
                      <a:pt x="548" y="792"/>
                    </a:lnTo>
                    <a:lnTo>
                      <a:pt x="529" y="798"/>
                    </a:lnTo>
                    <a:lnTo>
                      <a:pt x="510" y="804"/>
                    </a:lnTo>
                    <a:lnTo>
                      <a:pt x="490" y="808"/>
                    </a:lnTo>
                    <a:lnTo>
                      <a:pt x="470" y="812"/>
                    </a:lnTo>
                    <a:lnTo>
                      <a:pt x="450" y="814"/>
                    </a:lnTo>
                    <a:lnTo>
                      <a:pt x="429" y="815"/>
                    </a:lnTo>
                    <a:lnTo>
                      <a:pt x="408" y="816"/>
                    </a:lnTo>
                    <a:lnTo>
                      <a:pt x="387" y="815"/>
                    </a:lnTo>
                    <a:lnTo>
                      <a:pt x="367" y="814"/>
                    </a:lnTo>
                    <a:lnTo>
                      <a:pt x="346" y="812"/>
                    </a:lnTo>
                    <a:lnTo>
                      <a:pt x="326" y="808"/>
                    </a:lnTo>
                    <a:lnTo>
                      <a:pt x="306" y="804"/>
                    </a:lnTo>
                    <a:lnTo>
                      <a:pt x="287" y="798"/>
                    </a:lnTo>
                    <a:lnTo>
                      <a:pt x="268" y="792"/>
                    </a:lnTo>
                    <a:lnTo>
                      <a:pt x="249" y="785"/>
                    </a:lnTo>
                    <a:lnTo>
                      <a:pt x="231" y="776"/>
                    </a:lnTo>
                    <a:lnTo>
                      <a:pt x="214" y="767"/>
                    </a:lnTo>
                    <a:lnTo>
                      <a:pt x="196" y="757"/>
                    </a:lnTo>
                    <a:lnTo>
                      <a:pt x="180" y="747"/>
                    </a:lnTo>
                    <a:lnTo>
                      <a:pt x="163" y="735"/>
                    </a:lnTo>
                    <a:lnTo>
                      <a:pt x="149" y="724"/>
                    </a:lnTo>
                    <a:lnTo>
                      <a:pt x="134" y="710"/>
                    </a:lnTo>
                    <a:lnTo>
                      <a:pt x="119" y="697"/>
                    </a:lnTo>
                    <a:lnTo>
                      <a:pt x="107" y="682"/>
                    </a:lnTo>
                    <a:lnTo>
                      <a:pt x="93" y="668"/>
                    </a:lnTo>
                    <a:lnTo>
                      <a:pt x="81" y="652"/>
                    </a:lnTo>
                    <a:lnTo>
                      <a:pt x="70" y="636"/>
                    </a:lnTo>
                    <a:lnTo>
                      <a:pt x="59" y="620"/>
                    </a:lnTo>
                    <a:lnTo>
                      <a:pt x="50" y="602"/>
                    </a:lnTo>
                    <a:lnTo>
                      <a:pt x="40" y="585"/>
                    </a:lnTo>
                    <a:lnTo>
                      <a:pt x="32" y="568"/>
                    </a:lnTo>
                    <a:lnTo>
                      <a:pt x="24" y="549"/>
                    </a:lnTo>
                    <a:lnTo>
                      <a:pt x="18" y="530"/>
                    </a:lnTo>
                    <a:lnTo>
                      <a:pt x="13" y="511"/>
                    </a:lnTo>
                    <a:lnTo>
                      <a:pt x="8" y="491"/>
                    </a:lnTo>
                    <a:lnTo>
                      <a:pt x="4" y="471"/>
                    </a:lnTo>
                    <a:lnTo>
                      <a:pt x="2" y="450"/>
                    </a:lnTo>
                    <a:lnTo>
                      <a:pt x="0" y="429"/>
                    </a:lnTo>
                    <a:lnTo>
                      <a:pt x="0" y="408"/>
                    </a:lnTo>
                    <a:lnTo>
                      <a:pt x="0" y="387"/>
                    </a:lnTo>
                    <a:lnTo>
                      <a:pt x="2" y="366"/>
                    </a:lnTo>
                    <a:lnTo>
                      <a:pt x="4" y="346"/>
                    </a:lnTo>
                    <a:lnTo>
                      <a:pt x="8" y="326"/>
                    </a:lnTo>
                    <a:lnTo>
                      <a:pt x="13" y="306"/>
                    </a:lnTo>
                    <a:lnTo>
                      <a:pt x="18" y="287"/>
                    </a:lnTo>
                    <a:lnTo>
                      <a:pt x="24" y="268"/>
                    </a:lnTo>
                    <a:lnTo>
                      <a:pt x="32" y="249"/>
                    </a:lnTo>
                    <a:lnTo>
                      <a:pt x="40" y="231"/>
                    </a:lnTo>
                    <a:lnTo>
                      <a:pt x="50" y="213"/>
                    </a:lnTo>
                    <a:lnTo>
                      <a:pt x="59" y="197"/>
                    </a:lnTo>
                    <a:lnTo>
                      <a:pt x="70" y="180"/>
                    </a:lnTo>
                    <a:lnTo>
                      <a:pt x="81" y="164"/>
                    </a:lnTo>
                    <a:lnTo>
                      <a:pt x="93" y="149"/>
                    </a:lnTo>
                    <a:lnTo>
                      <a:pt x="107" y="134"/>
                    </a:lnTo>
                    <a:lnTo>
                      <a:pt x="119" y="120"/>
                    </a:lnTo>
                    <a:lnTo>
                      <a:pt x="134" y="106"/>
                    </a:lnTo>
                    <a:lnTo>
                      <a:pt x="149" y="93"/>
                    </a:lnTo>
                    <a:lnTo>
                      <a:pt x="163" y="82"/>
                    </a:lnTo>
                    <a:lnTo>
                      <a:pt x="180" y="70"/>
                    </a:lnTo>
                    <a:lnTo>
                      <a:pt x="196" y="59"/>
                    </a:lnTo>
                    <a:lnTo>
                      <a:pt x="214" y="49"/>
                    </a:lnTo>
                    <a:lnTo>
                      <a:pt x="231" y="41"/>
                    </a:lnTo>
                    <a:lnTo>
                      <a:pt x="249" y="32"/>
                    </a:lnTo>
                    <a:lnTo>
                      <a:pt x="268" y="25"/>
                    </a:lnTo>
                    <a:lnTo>
                      <a:pt x="287" y="18"/>
                    </a:lnTo>
                    <a:lnTo>
                      <a:pt x="306" y="13"/>
                    </a:lnTo>
                    <a:lnTo>
                      <a:pt x="326" y="9"/>
                    </a:lnTo>
                    <a:lnTo>
                      <a:pt x="346" y="5"/>
                    </a:lnTo>
                    <a:lnTo>
                      <a:pt x="367" y="3"/>
                    </a:lnTo>
                    <a:lnTo>
                      <a:pt x="387" y="0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5">
                <a:solidFill>
                  <a:srgbClr val="C5C6C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Rectangle 427">
                <a:extLst>
                  <a:ext uri="{FF2B5EF4-FFF2-40B4-BE49-F238E27FC236}">
                    <a16:creationId xmlns:a16="http://schemas.microsoft.com/office/drawing/2014/main" id="{42EE00EB-0F9A-C34A-81BF-CD7398DE7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2056" y="987075"/>
                <a:ext cx="67331" cy="20199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428">
                <a:extLst>
                  <a:ext uri="{FF2B5EF4-FFF2-40B4-BE49-F238E27FC236}">
                    <a16:creationId xmlns:a16="http://schemas.microsoft.com/office/drawing/2014/main" id="{2D5FA4C1-9F26-5540-AD41-37CE2369D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2553" y="973609"/>
                <a:ext cx="47131" cy="47131"/>
              </a:xfrm>
              <a:custGeom>
                <a:avLst/>
                <a:gdLst/>
                <a:ahLst/>
                <a:cxnLst>
                  <a:cxn ang="0">
                    <a:pos x="127" y="61"/>
                  </a:cxn>
                  <a:cxn ang="0">
                    <a:pos x="125" y="75"/>
                  </a:cxn>
                  <a:cxn ang="0">
                    <a:pos x="123" y="87"/>
                  </a:cxn>
                  <a:cxn ang="0">
                    <a:pos x="116" y="97"/>
                  </a:cxn>
                  <a:cxn ang="0">
                    <a:pos x="108" y="106"/>
                  </a:cxn>
                  <a:cxn ang="0">
                    <a:pos x="99" y="114"/>
                  </a:cxn>
                  <a:cxn ang="0">
                    <a:pos x="88" y="120"/>
                  </a:cxn>
                  <a:cxn ang="0">
                    <a:pos x="77" y="122"/>
                  </a:cxn>
                  <a:cxn ang="0">
                    <a:pos x="63" y="125"/>
                  </a:cxn>
                  <a:cxn ang="0">
                    <a:pos x="50" y="122"/>
                  </a:cxn>
                  <a:cxn ang="0">
                    <a:pos x="39" y="120"/>
                  </a:cxn>
                  <a:cxn ang="0">
                    <a:pos x="28" y="114"/>
                  </a:cxn>
                  <a:cxn ang="0">
                    <a:pos x="19" y="106"/>
                  </a:cxn>
                  <a:cxn ang="0">
                    <a:pos x="11" y="97"/>
                  </a:cxn>
                  <a:cxn ang="0">
                    <a:pos x="5" y="87"/>
                  </a:cxn>
                  <a:cxn ang="0">
                    <a:pos x="3" y="75"/>
                  </a:cxn>
                  <a:cxn ang="0">
                    <a:pos x="0" y="61"/>
                  </a:cxn>
                  <a:cxn ang="0">
                    <a:pos x="3" y="49"/>
                  </a:cxn>
                  <a:cxn ang="0">
                    <a:pos x="5" y="38"/>
                  </a:cxn>
                  <a:cxn ang="0">
                    <a:pos x="11" y="28"/>
                  </a:cxn>
                  <a:cxn ang="0">
                    <a:pos x="19" y="18"/>
                  </a:cxn>
                  <a:cxn ang="0">
                    <a:pos x="28" y="11"/>
                  </a:cxn>
                  <a:cxn ang="0">
                    <a:pos x="39" y="4"/>
                  </a:cxn>
                  <a:cxn ang="0">
                    <a:pos x="50" y="1"/>
                  </a:cxn>
                  <a:cxn ang="0">
                    <a:pos x="63" y="0"/>
                  </a:cxn>
                  <a:cxn ang="0">
                    <a:pos x="77" y="1"/>
                  </a:cxn>
                  <a:cxn ang="0">
                    <a:pos x="88" y="4"/>
                  </a:cxn>
                  <a:cxn ang="0">
                    <a:pos x="99" y="11"/>
                  </a:cxn>
                  <a:cxn ang="0">
                    <a:pos x="108" y="18"/>
                  </a:cxn>
                  <a:cxn ang="0">
                    <a:pos x="116" y="28"/>
                  </a:cxn>
                  <a:cxn ang="0">
                    <a:pos x="123" y="38"/>
                  </a:cxn>
                  <a:cxn ang="0">
                    <a:pos x="125" y="49"/>
                  </a:cxn>
                  <a:cxn ang="0">
                    <a:pos x="127" y="61"/>
                  </a:cxn>
                </a:cxnLst>
                <a:rect l="0" t="0" r="r" b="b"/>
                <a:pathLst>
                  <a:path w="127" h="125">
                    <a:moveTo>
                      <a:pt x="127" y="61"/>
                    </a:moveTo>
                    <a:lnTo>
                      <a:pt x="125" y="75"/>
                    </a:lnTo>
                    <a:lnTo>
                      <a:pt x="123" y="87"/>
                    </a:lnTo>
                    <a:lnTo>
                      <a:pt x="116" y="97"/>
                    </a:lnTo>
                    <a:lnTo>
                      <a:pt x="108" y="106"/>
                    </a:lnTo>
                    <a:lnTo>
                      <a:pt x="99" y="114"/>
                    </a:lnTo>
                    <a:lnTo>
                      <a:pt x="88" y="120"/>
                    </a:lnTo>
                    <a:lnTo>
                      <a:pt x="77" y="122"/>
                    </a:lnTo>
                    <a:lnTo>
                      <a:pt x="63" y="125"/>
                    </a:lnTo>
                    <a:lnTo>
                      <a:pt x="50" y="122"/>
                    </a:lnTo>
                    <a:lnTo>
                      <a:pt x="39" y="120"/>
                    </a:lnTo>
                    <a:lnTo>
                      <a:pt x="28" y="114"/>
                    </a:lnTo>
                    <a:lnTo>
                      <a:pt x="19" y="106"/>
                    </a:lnTo>
                    <a:lnTo>
                      <a:pt x="11" y="97"/>
                    </a:lnTo>
                    <a:lnTo>
                      <a:pt x="5" y="87"/>
                    </a:lnTo>
                    <a:lnTo>
                      <a:pt x="3" y="75"/>
                    </a:lnTo>
                    <a:lnTo>
                      <a:pt x="0" y="61"/>
                    </a:lnTo>
                    <a:lnTo>
                      <a:pt x="3" y="49"/>
                    </a:lnTo>
                    <a:lnTo>
                      <a:pt x="5" y="38"/>
                    </a:lnTo>
                    <a:lnTo>
                      <a:pt x="11" y="28"/>
                    </a:lnTo>
                    <a:lnTo>
                      <a:pt x="19" y="18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3" y="0"/>
                    </a:lnTo>
                    <a:lnTo>
                      <a:pt x="77" y="1"/>
                    </a:lnTo>
                    <a:lnTo>
                      <a:pt x="88" y="4"/>
                    </a:lnTo>
                    <a:lnTo>
                      <a:pt x="99" y="11"/>
                    </a:lnTo>
                    <a:lnTo>
                      <a:pt x="108" y="18"/>
                    </a:lnTo>
                    <a:lnTo>
                      <a:pt x="116" y="28"/>
                    </a:lnTo>
                    <a:lnTo>
                      <a:pt x="123" y="38"/>
                    </a:lnTo>
                    <a:lnTo>
                      <a:pt x="125" y="49"/>
                    </a:lnTo>
                    <a:lnTo>
                      <a:pt x="127" y="61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Freeform 429">
                <a:extLst>
                  <a:ext uri="{FF2B5EF4-FFF2-40B4-BE49-F238E27FC236}">
                    <a16:creationId xmlns:a16="http://schemas.microsoft.com/office/drawing/2014/main" id="{266C4890-27F1-7D4B-8787-717AC7BCB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124" y="1064504"/>
                <a:ext cx="67331" cy="50499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180" y="90"/>
                  </a:cxn>
                  <a:cxn ang="0">
                    <a:pos x="155" y="134"/>
                  </a:cxn>
                  <a:cxn ang="0">
                    <a:pos x="0" y="45"/>
                  </a:cxn>
                  <a:cxn ang="0">
                    <a:pos x="26" y="0"/>
                  </a:cxn>
                </a:cxnLst>
                <a:rect l="0" t="0" r="r" b="b"/>
                <a:pathLst>
                  <a:path w="180" h="134">
                    <a:moveTo>
                      <a:pt x="26" y="0"/>
                    </a:moveTo>
                    <a:lnTo>
                      <a:pt x="180" y="90"/>
                    </a:lnTo>
                    <a:lnTo>
                      <a:pt x="155" y="134"/>
                    </a:lnTo>
                    <a:lnTo>
                      <a:pt x="0" y="45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430">
                <a:extLst>
                  <a:ext uri="{FF2B5EF4-FFF2-40B4-BE49-F238E27FC236}">
                    <a16:creationId xmlns:a16="http://schemas.microsoft.com/office/drawing/2014/main" id="{77A7D42F-7FB1-5246-8A88-D7E80276C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255" y="1088071"/>
                <a:ext cx="47131" cy="47131"/>
              </a:xfrm>
              <a:custGeom>
                <a:avLst/>
                <a:gdLst/>
                <a:ahLst/>
                <a:cxnLst>
                  <a:cxn ang="0">
                    <a:pos x="117" y="96"/>
                  </a:cxn>
                  <a:cxn ang="0">
                    <a:pos x="111" y="106"/>
                  </a:cxn>
                  <a:cxn ang="0">
                    <a:pos x="103" y="114"/>
                  </a:cxn>
                  <a:cxn ang="0">
                    <a:pos x="91" y="120"/>
                  </a:cxn>
                  <a:cxn ang="0">
                    <a:pos x="79" y="125"/>
                  </a:cxn>
                  <a:cxn ang="0">
                    <a:pos x="68" y="126"/>
                  </a:cxn>
                  <a:cxn ang="0">
                    <a:pos x="55" y="126"/>
                  </a:cxn>
                  <a:cxn ang="0">
                    <a:pos x="42" y="125"/>
                  </a:cxn>
                  <a:cxn ang="0">
                    <a:pos x="32" y="119"/>
                  </a:cxn>
                  <a:cxn ang="0">
                    <a:pos x="20" y="111"/>
                  </a:cxn>
                  <a:cxn ang="0">
                    <a:pos x="13" y="102"/>
                  </a:cxn>
                  <a:cxn ang="0">
                    <a:pos x="7" y="92"/>
                  </a:cxn>
                  <a:cxn ang="0">
                    <a:pos x="1" y="80"/>
                  </a:cxn>
                  <a:cxn ang="0">
                    <a:pos x="0" y="68"/>
                  </a:cxn>
                  <a:cxn ang="0">
                    <a:pos x="0" y="56"/>
                  </a:cxn>
                  <a:cxn ang="0">
                    <a:pos x="3" y="44"/>
                  </a:cxn>
                  <a:cxn ang="0">
                    <a:pos x="8" y="33"/>
                  </a:cxn>
                  <a:cxn ang="0">
                    <a:pos x="16" y="22"/>
                  </a:cxn>
                  <a:cxn ang="0">
                    <a:pos x="26" y="12"/>
                  </a:cxn>
                  <a:cxn ang="0">
                    <a:pos x="34" y="6"/>
                  </a:cxn>
                  <a:cxn ang="0">
                    <a:pos x="47" y="4"/>
                  </a:cxn>
                  <a:cxn ang="0">
                    <a:pos x="57" y="0"/>
                  </a:cxn>
                  <a:cxn ang="0">
                    <a:pos x="70" y="2"/>
                  </a:cxn>
                  <a:cxn ang="0">
                    <a:pos x="84" y="4"/>
                  </a:cxn>
                  <a:cxn ang="0">
                    <a:pos x="96" y="10"/>
                  </a:cxn>
                  <a:cxn ang="0">
                    <a:pos x="105" y="17"/>
                  </a:cxn>
                  <a:cxn ang="0">
                    <a:pos x="114" y="25"/>
                  </a:cxn>
                  <a:cxn ang="0">
                    <a:pos x="120" y="36"/>
                  </a:cxn>
                  <a:cxn ang="0">
                    <a:pos x="126" y="47"/>
                  </a:cxn>
                  <a:cxn ang="0">
                    <a:pos x="127" y="60"/>
                  </a:cxn>
                  <a:cxn ang="0">
                    <a:pos x="127" y="72"/>
                  </a:cxn>
                  <a:cxn ang="0">
                    <a:pos x="124" y="85"/>
                  </a:cxn>
                  <a:cxn ang="0">
                    <a:pos x="117" y="96"/>
                  </a:cxn>
                </a:cxnLst>
                <a:rect l="0" t="0" r="r" b="b"/>
                <a:pathLst>
                  <a:path w="127" h="126">
                    <a:moveTo>
                      <a:pt x="117" y="96"/>
                    </a:moveTo>
                    <a:lnTo>
                      <a:pt x="111" y="106"/>
                    </a:lnTo>
                    <a:lnTo>
                      <a:pt x="103" y="114"/>
                    </a:lnTo>
                    <a:lnTo>
                      <a:pt x="91" y="120"/>
                    </a:lnTo>
                    <a:lnTo>
                      <a:pt x="79" y="125"/>
                    </a:lnTo>
                    <a:lnTo>
                      <a:pt x="68" y="126"/>
                    </a:lnTo>
                    <a:lnTo>
                      <a:pt x="55" y="126"/>
                    </a:lnTo>
                    <a:lnTo>
                      <a:pt x="42" y="125"/>
                    </a:lnTo>
                    <a:lnTo>
                      <a:pt x="32" y="119"/>
                    </a:lnTo>
                    <a:lnTo>
                      <a:pt x="20" y="111"/>
                    </a:lnTo>
                    <a:lnTo>
                      <a:pt x="13" y="102"/>
                    </a:lnTo>
                    <a:lnTo>
                      <a:pt x="7" y="92"/>
                    </a:lnTo>
                    <a:lnTo>
                      <a:pt x="1" y="80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8" y="33"/>
                    </a:lnTo>
                    <a:lnTo>
                      <a:pt x="16" y="22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7" y="4"/>
                    </a:lnTo>
                    <a:lnTo>
                      <a:pt x="57" y="0"/>
                    </a:lnTo>
                    <a:lnTo>
                      <a:pt x="70" y="2"/>
                    </a:lnTo>
                    <a:lnTo>
                      <a:pt x="84" y="4"/>
                    </a:lnTo>
                    <a:lnTo>
                      <a:pt x="96" y="10"/>
                    </a:lnTo>
                    <a:lnTo>
                      <a:pt x="105" y="17"/>
                    </a:lnTo>
                    <a:lnTo>
                      <a:pt x="114" y="25"/>
                    </a:lnTo>
                    <a:lnTo>
                      <a:pt x="120" y="36"/>
                    </a:lnTo>
                    <a:lnTo>
                      <a:pt x="126" y="47"/>
                    </a:lnTo>
                    <a:lnTo>
                      <a:pt x="127" y="60"/>
                    </a:lnTo>
                    <a:lnTo>
                      <a:pt x="127" y="72"/>
                    </a:lnTo>
                    <a:lnTo>
                      <a:pt x="124" y="85"/>
                    </a:lnTo>
                    <a:lnTo>
                      <a:pt x="117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431">
                <a:extLst>
                  <a:ext uri="{FF2B5EF4-FFF2-40B4-BE49-F238E27FC236}">
                    <a16:creationId xmlns:a16="http://schemas.microsoft.com/office/drawing/2014/main" id="{315ECE30-CD1D-ED42-8FCD-C2EDDDB9A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892" y="1125102"/>
                <a:ext cx="47131" cy="67331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134" y="156"/>
                  </a:cxn>
                  <a:cxn ang="0">
                    <a:pos x="90" y="181"/>
                  </a:cxn>
                  <a:cxn ang="0">
                    <a:pos x="0" y="26"/>
                  </a:cxn>
                  <a:cxn ang="0">
                    <a:pos x="44" y="0"/>
                  </a:cxn>
                </a:cxnLst>
                <a:rect l="0" t="0" r="r" b="b"/>
                <a:pathLst>
                  <a:path w="134" h="181">
                    <a:moveTo>
                      <a:pt x="44" y="0"/>
                    </a:moveTo>
                    <a:lnTo>
                      <a:pt x="134" y="156"/>
                    </a:lnTo>
                    <a:lnTo>
                      <a:pt x="90" y="181"/>
                    </a:lnTo>
                    <a:lnTo>
                      <a:pt x="0" y="2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432">
                <a:extLst>
                  <a:ext uri="{FF2B5EF4-FFF2-40B4-BE49-F238E27FC236}">
                    <a16:creationId xmlns:a16="http://schemas.microsoft.com/office/drawing/2014/main" id="{5B43A426-9074-5B4E-8BE8-271688A2C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091" y="1172233"/>
                <a:ext cx="47131" cy="47131"/>
              </a:xfrm>
              <a:custGeom>
                <a:avLst/>
                <a:gdLst/>
                <a:ahLst/>
                <a:cxnLst>
                  <a:cxn ang="0">
                    <a:pos x="96" y="118"/>
                  </a:cxn>
                  <a:cxn ang="0">
                    <a:pos x="84" y="125"/>
                  </a:cxn>
                  <a:cxn ang="0">
                    <a:pos x="71" y="127"/>
                  </a:cxn>
                  <a:cxn ang="0">
                    <a:pos x="59" y="127"/>
                  </a:cxn>
                  <a:cxn ang="0">
                    <a:pos x="46" y="126"/>
                  </a:cxn>
                  <a:cxn ang="0">
                    <a:pos x="35" y="120"/>
                  </a:cxn>
                  <a:cxn ang="0">
                    <a:pos x="25" y="114"/>
                  </a:cxn>
                  <a:cxn ang="0">
                    <a:pos x="16" y="106"/>
                  </a:cxn>
                  <a:cxn ang="0">
                    <a:pos x="9" y="96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0" y="58"/>
                  </a:cxn>
                  <a:cxn ang="0">
                    <a:pos x="3" y="48"/>
                  </a:cxn>
                  <a:cxn ang="0">
                    <a:pos x="6" y="35"/>
                  </a:cxn>
                  <a:cxn ang="0">
                    <a:pos x="12" y="26"/>
                  </a:cxn>
                  <a:cxn ang="0">
                    <a:pos x="21" y="16"/>
                  </a:cxn>
                  <a:cxn ang="0">
                    <a:pos x="32" y="9"/>
                  </a:cxn>
                  <a:cxn ang="0">
                    <a:pos x="44" y="3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79" y="2"/>
                  </a:cxn>
                  <a:cxn ang="0">
                    <a:pos x="91" y="7"/>
                  </a:cxn>
                  <a:cxn ang="0">
                    <a:pos x="102" y="13"/>
                  </a:cxn>
                  <a:cxn ang="0">
                    <a:pos x="110" y="21"/>
                  </a:cxn>
                  <a:cxn ang="0">
                    <a:pos x="119" y="32"/>
                  </a:cxn>
                  <a:cxn ang="0">
                    <a:pos x="124" y="42"/>
                  </a:cxn>
                  <a:cxn ang="0">
                    <a:pos x="126" y="55"/>
                  </a:cxn>
                  <a:cxn ang="0">
                    <a:pos x="126" y="68"/>
                  </a:cxn>
                  <a:cxn ang="0">
                    <a:pos x="124" y="79"/>
                  </a:cxn>
                  <a:cxn ang="0">
                    <a:pos x="120" y="92"/>
                  </a:cxn>
                  <a:cxn ang="0">
                    <a:pos x="114" y="102"/>
                  </a:cxn>
                  <a:cxn ang="0">
                    <a:pos x="106" y="112"/>
                  </a:cxn>
                  <a:cxn ang="0">
                    <a:pos x="96" y="118"/>
                  </a:cxn>
                </a:cxnLst>
                <a:rect l="0" t="0" r="r" b="b"/>
                <a:pathLst>
                  <a:path w="126" h="127">
                    <a:moveTo>
                      <a:pt x="96" y="118"/>
                    </a:moveTo>
                    <a:lnTo>
                      <a:pt x="84" y="125"/>
                    </a:lnTo>
                    <a:lnTo>
                      <a:pt x="71" y="127"/>
                    </a:lnTo>
                    <a:lnTo>
                      <a:pt x="59" y="127"/>
                    </a:lnTo>
                    <a:lnTo>
                      <a:pt x="46" y="126"/>
                    </a:lnTo>
                    <a:lnTo>
                      <a:pt x="35" y="120"/>
                    </a:lnTo>
                    <a:lnTo>
                      <a:pt x="25" y="114"/>
                    </a:lnTo>
                    <a:lnTo>
                      <a:pt x="16" y="106"/>
                    </a:lnTo>
                    <a:lnTo>
                      <a:pt x="9" y="96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0" y="58"/>
                    </a:lnTo>
                    <a:lnTo>
                      <a:pt x="3" y="48"/>
                    </a:lnTo>
                    <a:lnTo>
                      <a:pt x="6" y="35"/>
                    </a:lnTo>
                    <a:lnTo>
                      <a:pt x="12" y="26"/>
                    </a:lnTo>
                    <a:lnTo>
                      <a:pt x="21" y="16"/>
                    </a:lnTo>
                    <a:lnTo>
                      <a:pt x="32" y="9"/>
                    </a:lnTo>
                    <a:lnTo>
                      <a:pt x="44" y="3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79" y="2"/>
                    </a:lnTo>
                    <a:lnTo>
                      <a:pt x="91" y="7"/>
                    </a:lnTo>
                    <a:lnTo>
                      <a:pt x="102" y="13"/>
                    </a:lnTo>
                    <a:lnTo>
                      <a:pt x="110" y="21"/>
                    </a:lnTo>
                    <a:lnTo>
                      <a:pt x="119" y="32"/>
                    </a:lnTo>
                    <a:lnTo>
                      <a:pt x="124" y="42"/>
                    </a:lnTo>
                    <a:lnTo>
                      <a:pt x="126" y="55"/>
                    </a:lnTo>
                    <a:lnTo>
                      <a:pt x="126" y="68"/>
                    </a:lnTo>
                    <a:lnTo>
                      <a:pt x="124" y="79"/>
                    </a:lnTo>
                    <a:lnTo>
                      <a:pt x="120" y="92"/>
                    </a:lnTo>
                    <a:lnTo>
                      <a:pt x="114" y="102"/>
                    </a:lnTo>
                    <a:lnTo>
                      <a:pt x="106" y="112"/>
                    </a:lnTo>
                    <a:lnTo>
                      <a:pt x="96" y="11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Rectangle 433">
                <a:extLst>
                  <a:ext uri="{FF2B5EF4-FFF2-40B4-BE49-F238E27FC236}">
                    <a16:creationId xmlns:a16="http://schemas.microsoft.com/office/drawing/2014/main" id="{4FC079FD-4F1D-474A-8E48-CE136C54F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095" y="1148668"/>
                <a:ext cx="20199" cy="70698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Freeform 434">
                <a:extLst>
                  <a:ext uri="{FF2B5EF4-FFF2-40B4-BE49-F238E27FC236}">
                    <a16:creationId xmlns:a16="http://schemas.microsoft.com/office/drawing/2014/main" id="{85A5B527-081F-3C4C-A115-6F4974D2C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29" y="1202533"/>
                <a:ext cx="47131" cy="47131"/>
              </a:xfrm>
              <a:custGeom>
                <a:avLst/>
                <a:gdLst/>
                <a:ahLst/>
                <a:cxnLst>
                  <a:cxn ang="0">
                    <a:pos x="63" y="127"/>
                  </a:cxn>
                  <a:cxn ang="0">
                    <a:pos x="48" y="126"/>
                  </a:cxn>
                  <a:cxn ang="0">
                    <a:pos x="38" y="123"/>
                  </a:cxn>
                  <a:cxn ang="0">
                    <a:pos x="27" y="116"/>
                  </a:cxn>
                  <a:cxn ang="0">
                    <a:pos x="19" y="108"/>
                  </a:cxn>
                  <a:cxn ang="0">
                    <a:pos x="10" y="99"/>
                  </a:cxn>
                  <a:cxn ang="0">
                    <a:pos x="4" y="88"/>
                  </a:cxn>
                  <a:cxn ang="0">
                    <a:pos x="2" y="77"/>
                  </a:cxn>
                  <a:cxn ang="0">
                    <a:pos x="0" y="63"/>
                  </a:cxn>
                  <a:cxn ang="0">
                    <a:pos x="2" y="50"/>
                  </a:cxn>
                  <a:cxn ang="0">
                    <a:pos x="4" y="39"/>
                  </a:cxn>
                  <a:cxn ang="0">
                    <a:pos x="10" y="29"/>
                  </a:cxn>
                  <a:cxn ang="0">
                    <a:pos x="19" y="19"/>
                  </a:cxn>
                  <a:cxn ang="0">
                    <a:pos x="27" y="11"/>
                  </a:cxn>
                  <a:cxn ang="0">
                    <a:pos x="38" y="5"/>
                  </a:cxn>
                  <a:cxn ang="0">
                    <a:pos x="48" y="2"/>
                  </a:cxn>
                  <a:cxn ang="0">
                    <a:pos x="61" y="0"/>
                  </a:cxn>
                  <a:cxn ang="0">
                    <a:pos x="76" y="2"/>
                  </a:cxn>
                  <a:cxn ang="0">
                    <a:pos x="86" y="5"/>
                  </a:cxn>
                  <a:cxn ang="0">
                    <a:pos x="97" y="11"/>
                  </a:cxn>
                  <a:cxn ang="0">
                    <a:pos x="106" y="19"/>
                  </a:cxn>
                  <a:cxn ang="0">
                    <a:pos x="114" y="29"/>
                  </a:cxn>
                  <a:cxn ang="0">
                    <a:pos x="120" y="39"/>
                  </a:cxn>
                  <a:cxn ang="0">
                    <a:pos x="123" y="50"/>
                  </a:cxn>
                  <a:cxn ang="0">
                    <a:pos x="124" y="63"/>
                  </a:cxn>
                  <a:cxn ang="0">
                    <a:pos x="123" y="77"/>
                  </a:cxn>
                  <a:cxn ang="0">
                    <a:pos x="120" y="88"/>
                  </a:cxn>
                  <a:cxn ang="0">
                    <a:pos x="114" y="99"/>
                  </a:cxn>
                  <a:cxn ang="0">
                    <a:pos x="106" y="108"/>
                  </a:cxn>
                  <a:cxn ang="0">
                    <a:pos x="97" y="116"/>
                  </a:cxn>
                  <a:cxn ang="0">
                    <a:pos x="86" y="123"/>
                  </a:cxn>
                  <a:cxn ang="0">
                    <a:pos x="76" y="126"/>
                  </a:cxn>
                  <a:cxn ang="0">
                    <a:pos x="63" y="127"/>
                  </a:cxn>
                </a:cxnLst>
                <a:rect l="0" t="0" r="r" b="b"/>
                <a:pathLst>
                  <a:path w="124" h="127">
                    <a:moveTo>
                      <a:pt x="63" y="127"/>
                    </a:moveTo>
                    <a:lnTo>
                      <a:pt x="48" y="126"/>
                    </a:lnTo>
                    <a:lnTo>
                      <a:pt x="38" y="123"/>
                    </a:lnTo>
                    <a:lnTo>
                      <a:pt x="27" y="116"/>
                    </a:lnTo>
                    <a:lnTo>
                      <a:pt x="19" y="108"/>
                    </a:lnTo>
                    <a:lnTo>
                      <a:pt x="10" y="99"/>
                    </a:lnTo>
                    <a:lnTo>
                      <a:pt x="4" y="88"/>
                    </a:lnTo>
                    <a:lnTo>
                      <a:pt x="2" y="77"/>
                    </a:lnTo>
                    <a:lnTo>
                      <a:pt x="0" y="63"/>
                    </a:lnTo>
                    <a:lnTo>
                      <a:pt x="2" y="50"/>
                    </a:lnTo>
                    <a:lnTo>
                      <a:pt x="4" y="39"/>
                    </a:lnTo>
                    <a:lnTo>
                      <a:pt x="10" y="29"/>
                    </a:lnTo>
                    <a:lnTo>
                      <a:pt x="19" y="19"/>
                    </a:lnTo>
                    <a:lnTo>
                      <a:pt x="27" y="11"/>
                    </a:lnTo>
                    <a:lnTo>
                      <a:pt x="38" y="5"/>
                    </a:lnTo>
                    <a:lnTo>
                      <a:pt x="48" y="2"/>
                    </a:lnTo>
                    <a:lnTo>
                      <a:pt x="61" y="0"/>
                    </a:lnTo>
                    <a:lnTo>
                      <a:pt x="76" y="2"/>
                    </a:lnTo>
                    <a:lnTo>
                      <a:pt x="86" y="5"/>
                    </a:lnTo>
                    <a:lnTo>
                      <a:pt x="97" y="11"/>
                    </a:lnTo>
                    <a:lnTo>
                      <a:pt x="106" y="19"/>
                    </a:lnTo>
                    <a:lnTo>
                      <a:pt x="114" y="29"/>
                    </a:lnTo>
                    <a:lnTo>
                      <a:pt x="120" y="39"/>
                    </a:lnTo>
                    <a:lnTo>
                      <a:pt x="123" y="50"/>
                    </a:lnTo>
                    <a:lnTo>
                      <a:pt x="124" y="63"/>
                    </a:lnTo>
                    <a:lnTo>
                      <a:pt x="123" y="77"/>
                    </a:lnTo>
                    <a:lnTo>
                      <a:pt x="120" y="88"/>
                    </a:lnTo>
                    <a:lnTo>
                      <a:pt x="114" y="99"/>
                    </a:lnTo>
                    <a:lnTo>
                      <a:pt x="106" y="108"/>
                    </a:lnTo>
                    <a:lnTo>
                      <a:pt x="97" y="116"/>
                    </a:lnTo>
                    <a:lnTo>
                      <a:pt x="86" y="123"/>
                    </a:lnTo>
                    <a:lnTo>
                      <a:pt x="76" y="126"/>
                    </a:lnTo>
                    <a:lnTo>
                      <a:pt x="63" y="127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435">
                <a:extLst>
                  <a:ext uri="{FF2B5EF4-FFF2-40B4-BE49-F238E27FC236}">
                    <a16:creationId xmlns:a16="http://schemas.microsoft.com/office/drawing/2014/main" id="{F0C20EBA-F162-9242-8806-592548EBA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366" y="1125102"/>
                <a:ext cx="50499" cy="67331"/>
              </a:xfrm>
              <a:custGeom>
                <a:avLst/>
                <a:gdLst/>
                <a:ahLst/>
                <a:cxnLst>
                  <a:cxn ang="0">
                    <a:pos x="135" y="26"/>
                  </a:cxn>
                  <a:cxn ang="0">
                    <a:pos x="43" y="181"/>
                  </a:cxn>
                  <a:cxn ang="0">
                    <a:pos x="0" y="156"/>
                  </a:cxn>
                  <a:cxn ang="0">
                    <a:pos x="89" y="0"/>
                  </a:cxn>
                  <a:cxn ang="0">
                    <a:pos x="135" y="26"/>
                  </a:cxn>
                </a:cxnLst>
                <a:rect l="0" t="0" r="r" b="b"/>
                <a:pathLst>
                  <a:path w="135" h="181">
                    <a:moveTo>
                      <a:pt x="135" y="26"/>
                    </a:moveTo>
                    <a:lnTo>
                      <a:pt x="43" y="181"/>
                    </a:lnTo>
                    <a:lnTo>
                      <a:pt x="0" y="156"/>
                    </a:lnTo>
                    <a:lnTo>
                      <a:pt x="89" y="0"/>
                    </a:lnTo>
                    <a:lnTo>
                      <a:pt x="135" y="26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436">
                <a:extLst>
                  <a:ext uri="{FF2B5EF4-FFF2-40B4-BE49-F238E27FC236}">
                    <a16:creationId xmlns:a16="http://schemas.microsoft.com/office/drawing/2014/main" id="{4EE6701B-C8DF-B64E-A81F-4C74B4F52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167" y="1172233"/>
                <a:ext cx="50499" cy="47131"/>
              </a:xfrm>
              <a:custGeom>
                <a:avLst/>
                <a:gdLst/>
                <a:ahLst/>
                <a:cxnLst>
                  <a:cxn ang="0">
                    <a:pos x="32" y="118"/>
                  </a:cxn>
                  <a:cxn ang="0">
                    <a:pos x="20" y="112"/>
                  </a:cxn>
                  <a:cxn ang="0">
                    <a:pos x="13" y="102"/>
                  </a:cxn>
                  <a:cxn ang="0">
                    <a:pos x="6" y="92"/>
                  </a:cxn>
                  <a:cxn ang="0">
                    <a:pos x="2" y="79"/>
                  </a:cxn>
                  <a:cxn ang="0">
                    <a:pos x="0" y="68"/>
                  </a:cxn>
                  <a:cxn ang="0">
                    <a:pos x="0" y="55"/>
                  </a:cxn>
                  <a:cxn ang="0">
                    <a:pos x="2" y="42"/>
                  </a:cxn>
                  <a:cxn ang="0">
                    <a:pos x="8" y="32"/>
                  </a:cxn>
                  <a:cxn ang="0">
                    <a:pos x="16" y="21"/>
                  </a:cxn>
                  <a:cxn ang="0">
                    <a:pos x="25" y="13"/>
                  </a:cxn>
                  <a:cxn ang="0">
                    <a:pos x="35" y="7"/>
                  </a:cxn>
                  <a:cxn ang="0">
                    <a:pos x="48" y="2"/>
                  </a:cxn>
                  <a:cxn ang="0">
                    <a:pos x="58" y="0"/>
                  </a:cxn>
                  <a:cxn ang="0">
                    <a:pos x="71" y="0"/>
                  </a:cxn>
                  <a:cxn ang="0">
                    <a:pos x="83" y="3"/>
                  </a:cxn>
                  <a:cxn ang="0">
                    <a:pos x="94" y="9"/>
                  </a:cxn>
                  <a:cxn ang="0">
                    <a:pos x="106" y="16"/>
                  </a:cxn>
                  <a:cxn ang="0">
                    <a:pos x="115" y="26"/>
                  </a:cxn>
                  <a:cxn ang="0">
                    <a:pos x="121" y="35"/>
                  </a:cxn>
                  <a:cxn ang="0">
                    <a:pos x="124" y="48"/>
                  </a:cxn>
                  <a:cxn ang="0">
                    <a:pos x="128" y="58"/>
                  </a:cxn>
                  <a:cxn ang="0">
                    <a:pos x="126" y="71"/>
                  </a:cxn>
                  <a:cxn ang="0">
                    <a:pos x="124" y="83"/>
                  </a:cxn>
                  <a:cxn ang="0">
                    <a:pos x="117" y="96"/>
                  </a:cxn>
                  <a:cxn ang="0">
                    <a:pos x="110" y="106"/>
                  </a:cxn>
                  <a:cxn ang="0">
                    <a:pos x="102" y="114"/>
                  </a:cxn>
                  <a:cxn ang="0">
                    <a:pos x="91" y="120"/>
                  </a:cxn>
                  <a:cxn ang="0">
                    <a:pos x="80" y="126"/>
                  </a:cxn>
                  <a:cxn ang="0">
                    <a:pos x="68" y="127"/>
                  </a:cxn>
                  <a:cxn ang="0">
                    <a:pos x="55" y="127"/>
                  </a:cxn>
                  <a:cxn ang="0">
                    <a:pos x="42" y="125"/>
                  </a:cxn>
                  <a:cxn ang="0">
                    <a:pos x="32" y="118"/>
                  </a:cxn>
                </a:cxnLst>
                <a:rect l="0" t="0" r="r" b="b"/>
                <a:pathLst>
                  <a:path w="128" h="127">
                    <a:moveTo>
                      <a:pt x="32" y="118"/>
                    </a:moveTo>
                    <a:lnTo>
                      <a:pt x="20" y="112"/>
                    </a:lnTo>
                    <a:lnTo>
                      <a:pt x="13" y="102"/>
                    </a:lnTo>
                    <a:lnTo>
                      <a:pt x="6" y="92"/>
                    </a:lnTo>
                    <a:lnTo>
                      <a:pt x="2" y="79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2" y="42"/>
                    </a:lnTo>
                    <a:lnTo>
                      <a:pt x="8" y="32"/>
                    </a:lnTo>
                    <a:lnTo>
                      <a:pt x="16" y="21"/>
                    </a:lnTo>
                    <a:lnTo>
                      <a:pt x="25" y="13"/>
                    </a:lnTo>
                    <a:lnTo>
                      <a:pt x="35" y="7"/>
                    </a:lnTo>
                    <a:lnTo>
                      <a:pt x="48" y="2"/>
                    </a:lnTo>
                    <a:lnTo>
                      <a:pt x="58" y="0"/>
                    </a:lnTo>
                    <a:lnTo>
                      <a:pt x="71" y="0"/>
                    </a:lnTo>
                    <a:lnTo>
                      <a:pt x="83" y="3"/>
                    </a:lnTo>
                    <a:lnTo>
                      <a:pt x="94" y="9"/>
                    </a:lnTo>
                    <a:lnTo>
                      <a:pt x="106" y="16"/>
                    </a:lnTo>
                    <a:lnTo>
                      <a:pt x="115" y="26"/>
                    </a:lnTo>
                    <a:lnTo>
                      <a:pt x="121" y="35"/>
                    </a:lnTo>
                    <a:lnTo>
                      <a:pt x="124" y="48"/>
                    </a:lnTo>
                    <a:lnTo>
                      <a:pt x="128" y="58"/>
                    </a:lnTo>
                    <a:lnTo>
                      <a:pt x="126" y="71"/>
                    </a:lnTo>
                    <a:lnTo>
                      <a:pt x="124" y="83"/>
                    </a:lnTo>
                    <a:lnTo>
                      <a:pt x="117" y="96"/>
                    </a:lnTo>
                    <a:lnTo>
                      <a:pt x="110" y="106"/>
                    </a:lnTo>
                    <a:lnTo>
                      <a:pt x="102" y="114"/>
                    </a:lnTo>
                    <a:lnTo>
                      <a:pt x="91" y="120"/>
                    </a:lnTo>
                    <a:lnTo>
                      <a:pt x="80" y="126"/>
                    </a:lnTo>
                    <a:lnTo>
                      <a:pt x="68" y="127"/>
                    </a:lnTo>
                    <a:lnTo>
                      <a:pt x="55" y="127"/>
                    </a:lnTo>
                    <a:lnTo>
                      <a:pt x="42" y="125"/>
                    </a:lnTo>
                    <a:lnTo>
                      <a:pt x="32" y="11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437">
                <a:extLst>
                  <a:ext uri="{FF2B5EF4-FFF2-40B4-BE49-F238E27FC236}">
                    <a16:creationId xmlns:a16="http://schemas.microsoft.com/office/drawing/2014/main" id="{F3250EAD-5FE6-E740-889A-9C86B1B70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937" y="1064504"/>
                <a:ext cx="67331" cy="50499"/>
              </a:xfrm>
              <a:custGeom>
                <a:avLst/>
                <a:gdLst/>
                <a:ahLst/>
                <a:cxnLst>
                  <a:cxn ang="0">
                    <a:pos x="180" y="45"/>
                  </a:cxn>
                  <a:cxn ang="0">
                    <a:pos x="25" y="134"/>
                  </a:cxn>
                  <a:cxn ang="0">
                    <a:pos x="0" y="90"/>
                  </a:cxn>
                  <a:cxn ang="0">
                    <a:pos x="155" y="0"/>
                  </a:cxn>
                  <a:cxn ang="0">
                    <a:pos x="180" y="45"/>
                  </a:cxn>
                </a:cxnLst>
                <a:rect l="0" t="0" r="r" b="b"/>
                <a:pathLst>
                  <a:path w="180" h="134">
                    <a:moveTo>
                      <a:pt x="180" y="45"/>
                    </a:moveTo>
                    <a:lnTo>
                      <a:pt x="25" y="134"/>
                    </a:lnTo>
                    <a:lnTo>
                      <a:pt x="0" y="90"/>
                    </a:lnTo>
                    <a:lnTo>
                      <a:pt x="155" y="0"/>
                    </a:lnTo>
                    <a:lnTo>
                      <a:pt x="180" y="45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438">
                <a:extLst>
                  <a:ext uri="{FF2B5EF4-FFF2-40B4-BE49-F238E27FC236}">
                    <a16:creationId xmlns:a16="http://schemas.microsoft.com/office/drawing/2014/main" id="{EA1217A6-2F1F-284E-A0BA-593CDD724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5005" y="1088071"/>
                <a:ext cx="50499" cy="47131"/>
              </a:xfrm>
              <a:custGeom>
                <a:avLst/>
                <a:gdLst/>
                <a:ahLst/>
                <a:cxnLst>
                  <a:cxn ang="0">
                    <a:pos x="10" y="96"/>
                  </a:cxn>
                  <a:cxn ang="0">
                    <a:pos x="4" y="85"/>
                  </a:cxn>
                  <a:cxn ang="0">
                    <a:pos x="0" y="72"/>
                  </a:cxn>
                  <a:cxn ang="0">
                    <a:pos x="0" y="60"/>
                  </a:cxn>
                  <a:cxn ang="0">
                    <a:pos x="2" y="47"/>
                  </a:cxn>
                  <a:cxn ang="0">
                    <a:pos x="7" y="36"/>
                  </a:cxn>
                  <a:cxn ang="0">
                    <a:pos x="13" y="25"/>
                  </a:cxn>
                  <a:cxn ang="0">
                    <a:pos x="23" y="17"/>
                  </a:cxn>
                  <a:cxn ang="0">
                    <a:pos x="32" y="10"/>
                  </a:cxn>
                  <a:cxn ang="0">
                    <a:pos x="45" y="4"/>
                  </a:cxn>
                  <a:cxn ang="0">
                    <a:pos x="57" y="2"/>
                  </a:cxn>
                  <a:cxn ang="0">
                    <a:pos x="70" y="0"/>
                  </a:cxn>
                  <a:cxn ang="0">
                    <a:pos x="81" y="4"/>
                  </a:cxn>
                  <a:cxn ang="0">
                    <a:pos x="93" y="6"/>
                  </a:cxn>
                  <a:cxn ang="0">
                    <a:pos x="103" y="12"/>
                  </a:cxn>
                  <a:cxn ang="0">
                    <a:pos x="111" y="22"/>
                  </a:cxn>
                  <a:cxn ang="0">
                    <a:pos x="120" y="33"/>
                  </a:cxn>
                  <a:cxn ang="0">
                    <a:pos x="124" y="44"/>
                  </a:cxn>
                  <a:cxn ang="0">
                    <a:pos x="128" y="56"/>
                  </a:cxn>
                  <a:cxn ang="0">
                    <a:pos x="128" y="68"/>
                  </a:cxn>
                  <a:cxn ang="0">
                    <a:pos x="126" y="80"/>
                  </a:cxn>
                  <a:cxn ang="0">
                    <a:pos x="122" y="92"/>
                  </a:cxn>
                  <a:cxn ang="0">
                    <a:pos x="115" y="102"/>
                  </a:cxn>
                  <a:cxn ang="0">
                    <a:pos x="107" y="111"/>
                  </a:cxn>
                  <a:cxn ang="0">
                    <a:pos x="96" y="119"/>
                  </a:cxn>
                  <a:cxn ang="0">
                    <a:pos x="85" y="125"/>
                  </a:cxn>
                  <a:cxn ang="0">
                    <a:pos x="72" y="126"/>
                  </a:cxn>
                  <a:cxn ang="0">
                    <a:pos x="60" y="126"/>
                  </a:cxn>
                  <a:cxn ang="0">
                    <a:pos x="48" y="125"/>
                  </a:cxn>
                  <a:cxn ang="0">
                    <a:pos x="36" y="120"/>
                  </a:cxn>
                  <a:cxn ang="0">
                    <a:pos x="26" y="114"/>
                  </a:cxn>
                  <a:cxn ang="0">
                    <a:pos x="16" y="106"/>
                  </a:cxn>
                  <a:cxn ang="0">
                    <a:pos x="10" y="96"/>
                  </a:cxn>
                </a:cxnLst>
                <a:rect l="0" t="0" r="r" b="b"/>
                <a:pathLst>
                  <a:path w="128" h="126">
                    <a:moveTo>
                      <a:pt x="10" y="96"/>
                    </a:moveTo>
                    <a:lnTo>
                      <a:pt x="4" y="85"/>
                    </a:lnTo>
                    <a:lnTo>
                      <a:pt x="0" y="72"/>
                    </a:lnTo>
                    <a:lnTo>
                      <a:pt x="0" y="60"/>
                    </a:lnTo>
                    <a:lnTo>
                      <a:pt x="2" y="47"/>
                    </a:lnTo>
                    <a:lnTo>
                      <a:pt x="7" y="36"/>
                    </a:lnTo>
                    <a:lnTo>
                      <a:pt x="13" y="25"/>
                    </a:lnTo>
                    <a:lnTo>
                      <a:pt x="23" y="17"/>
                    </a:lnTo>
                    <a:lnTo>
                      <a:pt x="32" y="10"/>
                    </a:lnTo>
                    <a:lnTo>
                      <a:pt x="45" y="4"/>
                    </a:lnTo>
                    <a:lnTo>
                      <a:pt x="57" y="2"/>
                    </a:lnTo>
                    <a:lnTo>
                      <a:pt x="70" y="0"/>
                    </a:lnTo>
                    <a:lnTo>
                      <a:pt x="81" y="4"/>
                    </a:lnTo>
                    <a:lnTo>
                      <a:pt x="93" y="6"/>
                    </a:lnTo>
                    <a:lnTo>
                      <a:pt x="103" y="12"/>
                    </a:lnTo>
                    <a:lnTo>
                      <a:pt x="111" y="22"/>
                    </a:lnTo>
                    <a:lnTo>
                      <a:pt x="120" y="33"/>
                    </a:lnTo>
                    <a:lnTo>
                      <a:pt x="124" y="44"/>
                    </a:lnTo>
                    <a:lnTo>
                      <a:pt x="128" y="56"/>
                    </a:lnTo>
                    <a:lnTo>
                      <a:pt x="128" y="68"/>
                    </a:lnTo>
                    <a:lnTo>
                      <a:pt x="126" y="80"/>
                    </a:lnTo>
                    <a:lnTo>
                      <a:pt x="122" y="92"/>
                    </a:lnTo>
                    <a:lnTo>
                      <a:pt x="115" y="102"/>
                    </a:lnTo>
                    <a:lnTo>
                      <a:pt x="107" y="111"/>
                    </a:lnTo>
                    <a:lnTo>
                      <a:pt x="96" y="119"/>
                    </a:lnTo>
                    <a:lnTo>
                      <a:pt x="85" y="125"/>
                    </a:lnTo>
                    <a:lnTo>
                      <a:pt x="72" y="126"/>
                    </a:lnTo>
                    <a:lnTo>
                      <a:pt x="60" y="126"/>
                    </a:lnTo>
                    <a:lnTo>
                      <a:pt x="48" y="125"/>
                    </a:lnTo>
                    <a:lnTo>
                      <a:pt x="36" y="120"/>
                    </a:lnTo>
                    <a:lnTo>
                      <a:pt x="26" y="114"/>
                    </a:lnTo>
                    <a:lnTo>
                      <a:pt x="16" y="106"/>
                    </a:lnTo>
                    <a:lnTo>
                      <a:pt x="10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Rectangle 439">
                <a:extLst>
                  <a:ext uri="{FF2B5EF4-FFF2-40B4-BE49-F238E27FC236}">
                    <a16:creationId xmlns:a16="http://schemas.microsoft.com/office/drawing/2014/main" id="{323C8B40-F9A8-5B43-84DF-485AC00E5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5005" y="987075"/>
                <a:ext cx="70698" cy="20199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440">
                <a:extLst>
                  <a:ext uri="{FF2B5EF4-FFF2-40B4-BE49-F238E27FC236}">
                    <a16:creationId xmlns:a16="http://schemas.microsoft.com/office/drawing/2014/main" id="{839E9824-5358-3B47-B654-1BE40AE8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705" y="973609"/>
                <a:ext cx="50499" cy="47131"/>
              </a:xfrm>
              <a:custGeom>
                <a:avLst/>
                <a:gdLst/>
                <a:ahLst/>
                <a:cxnLst>
                  <a:cxn ang="0">
                    <a:pos x="0" y="63"/>
                  </a:cxn>
                  <a:cxn ang="0">
                    <a:pos x="2" y="49"/>
                  </a:cxn>
                  <a:cxn ang="0">
                    <a:pos x="5" y="38"/>
                  </a:cxn>
                  <a:cxn ang="0">
                    <a:pos x="11" y="28"/>
                  </a:cxn>
                  <a:cxn ang="0">
                    <a:pos x="19" y="18"/>
                  </a:cxn>
                  <a:cxn ang="0">
                    <a:pos x="29" y="11"/>
                  </a:cxn>
                  <a:cxn ang="0">
                    <a:pos x="39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77" y="1"/>
                  </a:cxn>
                  <a:cxn ang="0">
                    <a:pos x="88" y="4"/>
                  </a:cxn>
                  <a:cxn ang="0">
                    <a:pos x="99" y="11"/>
                  </a:cxn>
                  <a:cxn ang="0">
                    <a:pos x="108" y="18"/>
                  </a:cxn>
                  <a:cxn ang="0">
                    <a:pos x="116" y="28"/>
                  </a:cxn>
                  <a:cxn ang="0">
                    <a:pos x="123" y="38"/>
                  </a:cxn>
                  <a:cxn ang="0">
                    <a:pos x="126" y="49"/>
                  </a:cxn>
                  <a:cxn ang="0">
                    <a:pos x="127" y="61"/>
                  </a:cxn>
                  <a:cxn ang="0">
                    <a:pos x="126" y="75"/>
                  </a:cxn>
                  <a:cxn ang="0">
                    <a:pos x="123" y="87"/>
                  </a:cxn>
                  <a:cxn ang="0">
                    <a:pos x="116" y="97"/>
                  </a:cxn>
                  <a:cxn ang="0">
                    <a:pos x="108" y="106"/>
                  </a:cxn>
                  <a:cxn ang="0">
                    <a:pos x="99" y="114"/>
                  </a:cxn>
                  <a:cxn ang="0">
                    <a:pos x="88" y="120"/>
                  </a:cxn>
                  <a:cxn ang="0">
                    <a:pos x="77" y="122"/>
                  </a:cxn>
                  <a:cxn ang="0">
                    <a:pos x="65" y="125"/>
                  </a:cxn>
                  <a:cxn ang="0">
                    <a:pos x="50" y="122"/>
                  </a:cxn>
                  <a:cxn ang="0">
                    <a:pos x="39" y="120"/>
                  </a:cxn>
                  <a:cxn ang="0">
                    <a:pos x="29" y="114"/>
                  </a:cxn>
                  <a:cxn ang="0">
                    <a:pos x="19" y="106"/>
                  </a:cxn>
                  <a:cxn ang="0">
                    <a:pos x="11" y="97"/>
                  </a:cxn>
                  <a:cxn ang="0">
                    <a:pos x="5" y="87"/>
                  </a:cxn>
                  <a:cxn ang="0">
                    <a:pos x="2" y="75"/>
                  </a:cxn>
                  <a:cxn ang="0">
                    <a:pos x="0" y="63"/>
                  </a:cxn>
                </a:cxnLst>
                <a:rect l="0" t="0" r="r" b="b"/>
                <a:pathLst>
                  <a:path w="127" h="125">
                    <a:moveTo>
                      <a:pt x="0" y="63"/>
                    </a:moveTo>
                    <a:lnTo>
                      <a:pt x="2" y="49"/>
                    </a:lnTo>
                    <a:lnTo>
                      <a:pt x="5" y="38"/>
                    </a:lnTo>
                    <a:lnTo>
                      <a:pt x="11" y="28"/>
                    </a:lnTo>
                    <a:lnTo>
                      <a:pt x="19" y="18"/>
                    </a:lnTo>
                    <a:lnTo>
                      <a:pt x="29" y="11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5" y="0"/>
                    </a:lnTo>
                    <a:lnTo>
                      <a:pt x="77" y="1"/>
                    </a:lnTo>
                    <a:lnTo>
                      <a:pt x="88" y="4"/>
                    </a:lnTo>
                    <a:lnTo>
                      <a:pt x="99" y="11"/>
                    </a:lnTo>
                    <a:lnTo>
                      <a:pt x="108" y="18"/>
                    </a:lnTo>
                    <a:lnTo>
                      <a:pt x="116" y="28"/>
                    </a:lnTo>
                    <a:lnTo>
                      <a:pt x="123" y="38"/>
                    </a:lnTo>
                    <a:lnTo>
                      <a:pt x="126" y="49"/>
                    </a:lnTo>
                    <a:lnTo>
                      <a:pt x="127" y="61"/>
                    </a:lnTo>
                    <a:lnTo>
                      <a:pt x="126" y="75"/>
                    </a:lnTo>
                    <a:lnTo>
                      <a:pt x="123" y="87"/>
                    </a:lnTo>
                    <a:lnTo>
                      <a:pt x="116" y="97"/>
                    </a:lnTo>
                    <a:lnTo>
                      <a:pt x="108" y="106"/>
                    </a:lnTo>
                    <a:lnTo>
                      <a:pt x="99" y="114"/>
                    </a:lnTo>
                    <a:lnTo>
                      <a:pt x="88" y="120"/>
                    </a:lnTo>
                    <a:lnTo>
                      <a:pt x="77" y="122"/>
                    </a:lnTo>
                    <a:lnTo>
                      <a:pt x="65" y="125"/>
                    </a:lnTo>
                    <a:lnTo>
                      <a:pt x="50" y="122"/>
                    </a:lnTo>
                    <a:lnTo>
                      <a:pt x="39" y="120"/>
                    </a:lnTo>
                    <a:lnTo>
                      <a:pt x="29" y="114"/>
                    </a:lnTo>
                    <a:lnTo>
                      <a:pt x="19" y="106"/>
                    </a:lnTo>
                    <a:lnTo>
                      <a:pt x="11" y="97"/>
                    </a:lnTo>
                    <a:lnTo>
                      <a:pt x="5" y="87"/>
                    </a:lnTo>
                    <a:lnTo>
                      <a:pt x="2" y="75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Freeform 441">
                <a:extLst>
                  <a:ext uri="{FF2B5EF4-FFF2-40B4-BE49-F238E27FC236}">
                    <a16:creationId xmlns:a16="http://schemas.microsoft.com/office/drawing/2014/main" id="{B6B9180B-3DEB-E949-B3E0-292FBF3DA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937" y="879346"/>
                <a:ext cx="67331" cy="50499"/>
              </a:xfrm>
              <a:custGeom>
                <a:avLst/>
                <a:gdLst/>
                <a:ahLst/>
                <a:cxnLst>
                  <a:cxn ang="0">
                    <a:pos x="155" y="134"/>
                  </a:cxn>
                  <a:cxn ang="0">
                    <a:pos x="0" y="43"/>
                  </a:cxn>
                  <a:cxn ang="0">
                    <a:pos x="25" y="0"/>
                  </a:cxn>
                  <a:cxn ang="0">
                    <a:pos x="180" y="90"/>
                  </a:cxn>
                  <a:cxn ang="0">
                    <a:pos x="155" y="134"/>
                  </a:cxn>
                </a:cxnLst>
                <a:rect l="0" t="0" r="r" b="b"/>
                <a:pathLst>
                  <a:path w="180" h="134">
                    <a:moveTo>
                      <a:pt x="155" y="134"/>
                    </a:moveTo>
                    <a:lnTo>
                      <a:pt x="0" y="43"/>
                    </a:lnTo>
                    <a:lnTo>
                      <a:pt x="25" y="0"/>
                    </a:lnTo>
                    <a:lnTo>
                      <a:pt x="180" y="90"/>
                    </a:lnTo>
                    <a:lnTo>
                      <a:pt x="155" y="13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442">
                <a:extLst>
                  <a:ext uri="{FF2B5EF4-FFF2-40B4-BE49-F238E27FC236}">
                    <a16:creationId xmlns:a16="http://schemas.microsoft.com/office/drawing/2014/main" id="{04C429D1-BED6-0848-809D-433F891EA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5005" y="859147"/>
                <a:ext cx="50499" cy="47131"/>
              </a:xfrm>
              <a:custGeom>
                <a:avLst/>
                <a:gdLst/>
                <a:ahLst/>
                <a:cxnLst>
                  <a:cxn ang="0">
                    <a:pos x="10" y="30"/>
                  </a:cxn>
                  <a:cxn ang="0">
                    <a:pos x="16" y="20"/>
                  </a:cxn>
                  <a:cxn ang="0">
                    <a:pos x="26" y="12"/>
                  </a:cxn>
                  <a:cxn ang="0">
                    <a:pos x="36" y="6"/>
                  </a:cxn>
                  <a:cxn ang="0">
                    <a:pos x="48" y="2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5" y="2"/>
                  </a:cxn>
                  <a:cxn ang="0">
                    <a:pos x="96" y="7"/>
                  </a:cxn>
                  <a:cxn ang="0">
                    <a:pos x="107" y="15"/>
                  </a:cxn>
                  <a:cxn ang="0">
                    <a:pos x="115" y="24"/>
                  </a:cxn>
                  <a:cxn ang="0">
                    <a:pos x="122" y="34"/>
                  </a:cxn>
                  <a:cxn ang="0">
                    <a:pos x="126" y="47"/>
                  </a:cxn>
                  <a:cxn ang="0">
                    <a:pos x="128" y="58"/>
                  </a:cxn>
                  <a:cxn ang="0">
                    <a:pos x="128" y="70"/>
                  </a:cxn>
                  <a:cxn ang="0">
                    <a:pos x="124" y="82"/>
                  </a:cxn>
                  <a:cxn ang="0">
                    <a:pos x="120" y="93"/>
                  </a:cxn>
                  <a:cxn ang="0">
                    <a:pos x="111" y="105"/>
                  </a:cxn>
                  <a:cxn ang="0">
                    <a:pos x="103" y="113"/>
                  </a:cxn>
                  <a:cxn ang="0">
                    <a:pos x="93" y="120"/>
                  </a:cxn>
                  <a:cxn ang="0">
                    <a:pos x="81" y="123"/>
                  </a:cxn>
                  <a:cxn ang="0">
                    <a:pos x="70" y="126"/>
                  </a:cxn>
                  <a:cxn ang="0">
                    <a:pos x="57" y="125"/>
                  </a:cxn>
                  <a:cxn ang="0">
                    <a:pos x="45" y="123"/>
                  </a:cxn>
                  <a:cxn ang="0">
                    <a:pos x="32" y="117"/>
                  </a:cxn>
                  <a:cxn ang="0">
                    <a:pos x="23" y="109"/>
                  </a:cxn>
                  <a:cxn ang="0">
                    <a:pos x="13" y="101"/>
                  </a:cxn>
                  <a:cxn ang="0">
                    <a:pos x="7" y="90"/>
                  </a:cxn>
                  <a:cxn ang="0">
                    <a:pos x="2" y="80"/>
                  </a:cxn>
                  <a:cxn ang="0">
                    <a:pos x="0" y="67"/>
                  </a:cxn>
                  <a:cxn ang="0">
                    <a:pos x="0" y="54"/>
                  </a:cxn>
                  <a:cxn ang="0">
                    <a:pos x="4" y="42"/>
                  </a:cxn>
                  <a:cxn ang="0">
                    <a:pos x="10" y="30"/>
                  </a:cxn>
                </a:cxnLst>
                <a:rect l="0" t="0" r="r" b="b"/>
                <a:pathLst>
                  <a:path w="128" h="126">
                    <a:moveTo>
                      <a:pt x="10" y="30"/>
                    </a:moveTo>
                    <a:lnTo>
                      <a:pt x="16" y="20"/>
                    </a:lnTo>
                    <a:lnTo>
                      <a:pt x="26" y="12"/>
                    </a:lnTo>
                    <a:lnTo>
                      <a:pt x="36" y="6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5" y="2"/>
                    </a:lnTo>
                    <a:lnTo>
                      <a:pt x="96" y="7"/>
                    </a:lnTo>
                    <a:lnTo>
                      <a:pt x="107" y="15"/>
                    </a:lnTo>
                    <a:lnTo>
                      <a:pt x="115" y="24"/>
                    </a:lnTo>
                    <a:lnTo>
                      <a:pt x="122" y="34"/>
                    </a:lnTo>
                    <a:lnTo>
                      <a:pt x="126" y="47"/>
                    </a:lnTo>
                    <a:lnTo>
                      <a:pt x="128" y="58"/>
                    </a:lnTo>
                    <a:lnTo>
                      <a:pt x="128" y="70"/>
                    </a:lnTo>
                    <a:lnTo>
                      <a:pt x="124" y="82"/>
                    </a:lnTo>
                    <a:lnTo>
                      <a:pt x="120" y="93"/>
                    </a:lnTo>
                    <a:lnTo>
                      <a:pt x="111" y="105"/>
                    </a:lnTo>
                    <a:lnTo>
                      <a:pt x="103" y="113"/>
                    </a:lnTo>
                    <a:lnTo>
                      <a:pt x="93" y="120"/>
                    </a:lnTo>
                    <a:lnTo>
                      <a:pt x="81" y="123"/>
                    </a:lnTo>
                    <a:lnTo>
                      <a:pt x="70" y="126"/>
                    </a:lnTo>
                    <a:lnTo>
                      <a:pt x="57" y="125"/>
                    </a:lnTo>
                    <a:lnTo>
                      <a:pt x="45" y="123"/>
                    </a:lnTo>
                    <a:lnTo>
                      <a:pt x="32" y="117"/>
                    </a:lnTo>
                    <a:lnTo>
                      <a:pt x="23" y="109"/>
                    </a:lnTo>
                    <a:lnTo>
                      <a:pt x="13" y="101"/>
                    </a:lnTo>
                    <a:lnTo>
                      <a:pt x="7" y="90"/>
                    </a:lnTo>
                    <a:lnTo>
                      <a:pt x="2" y="80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4" y="42"/>
                    </a:lnTo>
                    <a:lnTo>
                      <a:pt x="10" y="3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443">
                <a:extLst>
                  <a:ext uri="{FF2B5EF4-FFF2-40B4-BE49-F238E27FC236}">
                    <a16:creationId xmlns:a16="http://schemas.microsoft.com/office/drawing/2014/main" id="{A879E37D-F113-E24D-8A33-28DB2D990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366" y="801915"/>
                <a:ext cx="50499" cy="67331"/>
              </a:xfrm>
              <a:custGeom>
                <a:avLst/>
                <a:gdLst/>
                <a:ahLst/>
                <a:cxnLst>
                  <a:cxn ang="0">
                    <a:pos x="89" y="180"/>
                  </a:cxn>
                  <a:cxn ang="0">
                    <a:pos x="0" y="25"/>
                  </a:cxn>
                  <a:cxn ang="0">
                    <a:pos x="43" y="0"/>
                  </a:cxn>
                  <a:cxn ang="0">
                    <a:pos x="135" y="154"/>
                  </a:cxn>
                  <a:cxn ang="0">
                    <a:pos x="89" y="180"/>
                  </a:cxn>
                </a:cxnLst>
                <a:rect l="0" t="0" r="r" b="b"/>
                <a:pathLst>
                  <a:path w="135" h="180">
                    <a:moveTo>
                      <a:pt x="89" y="180"/>
                    </a:moveTo>
                    <a:lnTo>
                      <a:pt x="0" y="25"/>
                    </a:lnTo>
                    <a:lnTo>
                      <a:pt x="43" y="0"/>
                    </a:lnTo>
                    <a:lnTo>
                      <a:pt x="135" y="154"/>
                    </a:lnTo>
                    <a:lnTo>
                      <a:pt x="89" y="18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9" name="Freeform 444">
                <a:extLst>
                  <a:ext uri="{FF2B5EF4-FFF2-40B4-BE49-F238E27FC236}">
                    <a16:creationId xmlns:a16="http://schemas.microsoft.com/office/drawing/2014/main" id="{C54A8932-8A06-5C46-A484-37BC10809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167" y="774982"/>
                <a:ext cx="50499" cy="50499"/>
              </a:xfrm>
              <a:custGeom>
                <a:avLst/>
                <a:gdLst/>
                <a:ahLst/>
                <a:cxnLst>
                  <a:cxn ang="0">
                    <a:pos x="32" y="10"/>
                  </a:cxn>
                  <a:cxn ang="0">
                    <a:pos x="42" y="3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80" y="1"/>
                  </a:cxn>
                  <a:cxn ang="0">
                    <a:pos x="91" y="6"/>
                  </a:cxn>
                  <a:cxn ang="0">
                    <a:pos x="102" y="13"/>
                  </a:cxn>
                  <a:cxn ang="0">
                    <a:pos x="110" y="22"/>
                  </a:cxn>
                  <a:cxn ang="0">
                    <a:pos x="117" y="32"/>
                  </a:cxn>
                  <a:cxn ang="0">
                    <a:pos x="124" y="44"/>
                  </a:cxn>
                  <a:cxn ang="0">
                    <a:pos x="126" y="57"/>
                  </a:cxn>
                  <a:cxn ang="0">
                    <a:pos x="128" y="70"/>
                  </a:cxn>
                  <a:cxn ang="0">
                    <a:pos x="124" y="80"/>
                  </a:cxn>
                  <a:cxn ang="0">
                    <a:pos x="121" y="93"/>
                  </a:cxn>
                  <a:cxn ang="0">
                    <a:pos x="115" y="101"/>
                  </a:cxn>
                  <a:cxn ang="0">
                    <a:pos x="106" y="111"/>
                  </a:cxn>
                  <a:cxn ang="0">
                    <a:pos x="94" y="119"/>
                  </a:cxn>
                  <a:cxn ang="0">
                    <a:pos x="83" y="123"/>
                  </a:cxn>
                  <a:cxn ang="0">
                    <a:pos x="71" y="128"/>
                  </a:cxn>
                  <a:cxn ang="0">
                    <a:pos x="58" y="128"/>
                  </a:cxn>
                  <a:cxn ang="0">
                    <a:pos x="48" y="125"/>
                  </a:cxn>
                  <a:cxn ang="0">
                    <a:pos x="35" y="121"/>
                  </a:cxn>
                  <a:cxn ang="0">
                    <a:pos x="25" y="114"/>
                  </a:cxn>
                  <a:cxn ang="0">
                    <a:pos x="16" y="107"/>
                  </a:cxn>
                  <a:cxn ang="0">
                    <a:pos x="8" y="95"/>
                  </a:cxn>
                  <a:cxn ang="0">
                    <a:pos x="2" y="84"/>
                  </a:cxn>
                  <a:cxn ang="0">
                    <a:pos x="0" y="72"/>
                  </a:cxn>
                  <a:cxn ang="0">
                    <a:pos x="0" y="59"/>
                  </a:cxn>
                  <a:cxn ang="0">
                    <a:pos x="2" y="47"/>
                  </a:cxn>
                  <a:cxn ang="0">
                    <a:pos x="6" y="36"/>
                  </a:cxn>
                  <a:cxn ang="0">
                    <a:pos x="13" y="25"/>
                  </a:cxn>
                  <a:cxn ang="0">
                    <a:pos x="20" y="16"/>
                  </a:cxn>
                  <a:cxn ang="0">
                    <a:pos x="32" y="10"/>
                  </a:cxn>
                </a:cxnLst>
                <a:rect l="0" t="0" r="r" b="b"/>
                <a:pathLst>
                  <a:path w="128" h="128">
                    <a:moveTo>
                      <a:pt x="32" y="10"/>
                    </a:moveTo>
                    <a:lnTo>
                      <a:pt x="42" y="3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80" y="1"/>
                    </a:lnTo>
                    <a:lnTo>
                      <a:pt x="91" y="6"/>
                    </a:lnTo>
                    <a:lnTo>
                      <a:pt x="102" y="13"/>
                    </a:lnTo>
                    <a:lnTo>
                      <a:pt x="110" y="22"/>
                    </a:lnTo>
                    <a:lnTo>
                      <a:pt x="117" y="32"/>
                    </a:lnTo>
                    <a:lnTo>
                      <a:pt x="124" y="44"/>
                    </a:lnTo>
                    <a:lnTo>
                      <a:pt x="126" y="57"/>
                    </a:lnTo>
                    <a:lnTo>
                      <a:pt x="128" y="70"/>
                    </a:lnTo>
                    <a:lnTo>
                      <a:pt x="124" y="80"/>
                    </a:lnTo>
                    <a:lnTo>
                      <a:pt x="121" y="93"/>
                    </a:lnTo>
                    <a:lnTo>
                      <a:pt x="115" y="101"/>
                    </a:lnTo>
                    <a:lnTo>
                      <a:pt x="106" y="111"/>
                    </a:lnTo>
                    <a:lnTo>
                      <a:pt x="94" y="119"/>
                    </a:lnTo>
                    <a:lnTo>
                      <a:pt x="83" y="123"/>
                    </a:lnTo>
                    <a:lnTo>
                      <a:pt x="71" y="128"/>
                    </a:lnTo>
                    <a:lnTo>
                      <a:pt x="58" y="128"/>
                    </a:lnTo>
                    <a:lnTo>
                      <a:pt x="48" y="125"/>
                    </a:lnTo>
                    <a:lnTo>
                      <a:pt x="35" y="121"/>
                    </a:lnTo>
                    <a:lnTo>
                      <a:pt x="25" y="114"/>
                    </a:lnTo>
                    <a:lnTo>
                      <a:pt x="16" y="107"/>
                    </a:lnTo>
                    <a:lnTo>
                      <a:pt x="8" y="95"/>
                    </a:lnTo>
                    <a:lnTo>
                      <a:pt x="2" y="84"/>
                    </a:lnTo>
                    <a:lnTo>
                      <a:pt x="0" y="72"/>
                    </a:lnTo>
                    <a:lnTo>
                      <a:pt x="0" y="59"/>
                    </a:lnTo>
                    <a:lnTo>
                      <a:pt x="2" y="47"/>
                    </a:lnTo>
                    <a:lnTo>
                      <a:pt x="6" y="36"/>
                    </a:lnTo>
                    <a:lnTo>
                      <a:pt x="13" y="25"/>
                    </a:lnTo>
                    <a:lnTo>
                      <a:pt x="20" y="16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Rectangle 445">
                <a:extLst>
                  <a:ext uri="{FF2B5EF4-FFF2-40B4-BE49-F238E27FC236}">
                    <a16:creationId xmlns:a16="http://schemas.microsoft.com/office/drawing/2014/main" id="{47E313E6-445D-0243-8B4D-C889ABBFD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095" y="774982"/>
                <a:ext cx="20199" cy="70698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46">
                <a:extLst>
                  <a:ext uri="{FF2B5EF4-FFF2-40B4-BE49-F238E27FC236}">
                    <a16:creationId xmlns:a16="http://schemas.microsoft.com/office/drawing/2014/main" id="{FD60DEEC-44FA-6849-86CC-9AB5249AD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29" y="744685"/>
                <a:ext cx="47131" cy="47131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6" y="2"/>
                  </a:cxn>
                  <a:cxn ang="0">
                    <a:pos x="86" y="4"/>
                  </a:cxn>
                  <a:cxn ang="0">
                    <a:pos x="97" y="10"/>
                  </a:cxn>
                  <a:cxn ang="0">
                    <a:pos x="106" y="19"/>
                  </a:cxn>
                  <a:cxn ang="0">
                    <a:pos x="114" y="28"/>
                  </a:cxn>
                  <a:cxn ang="0">
                    <a:pos x="120" y="39"/>
                  </a:cxn>
                  <a:cxn ang="0">
                    <a:pos x="123" y="49"/>
                  </a:cxn>
                  <a:cxn ang="0">
                    <a:pos x="124" y="64"/>
                  </a:cxn>
                  <a:cxn ang="0">
                    <a:pos x="123" y="77"/>
                  </a:cxn>
                  <a:cxn ang="0">
                    <a:pos x="120" y="87"/>
                  </a:cxn>
                  <a:cxn ang="0">
                    <a:pos x="114" y="99"/>
                  </a:cxn>
                  <a:cxn ang="0">
                    <a:pos x="106" y="107"/>
                  </a:cxn>
                  <a:cxn ang="0">
                    <a:pos x="97" y="116"/>
                  </a:cxn>
                  <a:cxn ang="0">
                    <a:pos x="86" y="122"/>
                  </a:cxn>
                  <a:cxn ang="0">
                    <a:pos x="76" y="125"/>
                  </a:cxn>
                  <a:cxn ang="0">
                    <a:pos x="63" y="126"/>
                  </a:cxn>
                  <a:cxn ang="0">
                    <a:pos x="48" y="125"/>
                  </a:cxn>
                  <a:cxn ang="0">
                    <a:pos x="38" y="122"/>
                  </a:cxn>
                  <a:cxn ang="0">
                    <a:pos x="27" y="116"/>
                  </a:cxn>
                  <a:cxn ang="0">
                    <a:pos x="19" y="107"/>
                  </a:cxn>
                  <a:cxn ang="0">
                    <a:pos x="10" y="99"/>
                  </a:cxn>
                  <a:cxn ang="0">
                    <a:pos x="4" y="87"/>
                  </a:cxn>
                  <a:cxn ang="0">
                    <a:pos x="2" y="77"/>
                  </a:cxn>
                  <a:cxn ang="0">
                    <a:pos x="0" y="64"/>
                  </a:cxn>
                  <a:cxn ang="0">
                    <a:pos x="2" y="49"/>
                  </a:cxn>
                  <a:cxn ang="0">
                    <a:pos x="4" y="39"/>
                  </a:cxn>
                  <a:cxn ang="0">
                    <a:pos x="10" y="28"/>
                  </a:cxn>
                  <a:cxn ang="0">
                    <a:pos x="19" y="19"/>
                  </a:cxn>
                  <a:cxn ang="0">
                    <a:pos x="27" y="10"/>
                  </a:cxn>
                  <a:cxn ang="0">
                    <a:pos x="38" y="4"/>
                  </a:cxn>
                  <a:cxn ang="0">
                    <a:pos x="48" y="2"/>
                  </a:cxn>
                  <a:cxn ang="0">
                    <a:pos x="61" y="0"/>
                  </a:cxn>
                </a:cxnLst>
                <a:rect l="0" t="0" r="r" b="b"/>
                <a:pathLst>
                  <a:path w="124" h="126">
                    <a:moveTo>
                      <a:pt x="61" y="0"/>
                    </a:moveTo>
                    <a:lnTo>
                      <a:pt x="76" y="2"/>
                    </a:lnTo>
                    <a:lnTo>
                      <a:pt x="86" y="4"/>
                    </a:lnTo>
                    <a:lnTo>
                      <a:pt x="97" y="10"/>
                    </a:lnTo>
                    <a:lnTo>
                      <a:pt x="106" y="19"/>
                    </a:lnTo>
                    <a:lnTo>
                      <a:pt x="114" y="28"/>
                    </a:lnTo>
                    <a:lnTo>
                      <a:pt x="120" y="39"/>
                    </a:lnTo>
                    <a:lnTo>
                      <a:pt x="123" y="49"/>
                    </a:lnTo>
                    <a:lnTo>
                      <a:pt x="124" y="64"/>
                    </a:lnTo>
                    <a:lnTo>
                      <a:pt x="123" y="77"/>
                    </a:lnTo>
                    <a:lnTo>
                      <a:pt x="120" y="87"/>
                    </a:lnTo>
                    <a:lnTo>
                      <a:pt x="114" y="99"/>
                    </a:lnTo>
                    <a:lnTo>
                      <a:pt x="106" y="107"/>
                    </a:lnTo>
                    <a:lnTo>
                      <a:pt x="97" y="116"/>
                    </a:lnTo>
                    <a:lnTo>
                      <a:pt x="86" y="122"/>
                    </a:lnTo>
                    <a:lnTo>
                      <a:pt x="76" y="125"/>
                    </a:lnTo>
                    <a:lnTo>
                      <a:pt x="63" y="126"/>
                    </a:lnTo>
                    <a:lnTo>
                      <a:pt x="48" y="125"/>
                    </a:lnTo>
                    <a:lnTo>
                      <a:pt x="38" y="122"/>
                    </a:lnTo>
                    <a:lnTo>
                      <a:pt x="27" y="116"/>
                    </a:lnTo>
                    <a:lnTo>
                      <a:pt x="19" y="107"/>
                    </a:lnTo>
                    <a:lnTo>
                      <a:pt x="10" y="99"/>
                    </a:lnTo>
                    <a:lnTo>
                      <a:pt x="4" y="87"/>
                    </a:lnTo>
                    <a:lnTo>
                      <a:pt x="2" y="77"/>
                    </a:lnTo>
                    <a:lnTo>
                      <a:pt x="0" y="64"/>
                    </a:lnTo>
                    <a:lnTo>
                      <a:pt x="2" y="49"/>
                    </a:lnTo>
                    <a:lnTo>
                      <a:pt x="4" y="39"/>
                    </a:lnTo>
                    <a:lnTo>
                      <a:pt x="10" y="28"/>
                    </a:lnTo>
                    <a:lnTo>
                      <a:pt x="19" y="19"/>
                    </a:lnTo>
                    <a:lnTo>
                      <a:pt x="27" y="10"/>
                    </a:lnTo>
                    <a:lnTo>
                      <a:pt x="38" y="4"/>
                    </a:lnTo>
                    <a:lnTo>
                      <a:pt x="48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47">
                <a:extLst>
                  <a:ext uri="{FF2B5EF4-FFF2-40B4-BE49-F238E27FC236}">
                    <a16:creationId xmlns:a16="http://schemas.microsoft.com/office/drawing/2014/main" id="{C888ABF6-6ED2-7147-BBC7-DB28BEF50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892" y="801915"/>
                <a:ext cx="47131" cy="67331"/>
              </a:xfrm>
              <a:custGeom>
                <a:avLst/>
                <a:gdLst/>
                <a:ahLst/>
                <a:cxnLst>
                  <a:cxn ang="0">
                    <a:pos x="0" y="154"/>
                  </a:cxn>
                  <a:cxn ang="0">
                    <a:pos x="90" y="0"/>
                  </a:cxn>
                  <a:cxn ang="0">
                    <a:pos x="134" y="25"/>
                  </a:cxn>
                  <a:cxn ang="0">
                    <a:pos x="44" y="180"/>
                  </a:cxn>
                  <a:cxn ang="0">
                    <a:pos x="0" y="154"/>
                  </a:cxn>
                </a:cxnLst>
                <a:rect l="0" t="0" r="r" b="b"/>
                <a:pathLst>
                  <a:path w="134" h="180">
                    <a:moveTo>
                      <a:pt x="0" y="154"/>
                    </a:moveTo>
                    <a:lnTo>
                      <a:pt x="90" y="0"/>
                    </a:lnTo>
                    <a:lnTo>
                      <a:pt x="134" y="25"/>
                    </a:lnTo>
                    <a:lnTo>
                      <a:pt x="44" y="180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48">
                <a:extLst>
                  <a:ext uri="{FF2B5EF4-FFF2-40B4-BE49-F238E27FC236}">
                    <a16:creationId xmlns:a16="http://schemas.microsoft.com/office/drawing/2014/main" id="{769163C2-9582-A542-AE5F-A6150484A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091" y="774982"/>
                <a:ext cx="47131" cy="50499"/>
              </a:xfrm>
              <a:custGeom>
                <a:avLst/>
                <a:gdLst/>
                <a:ahLst/>
                <a:cxnLst>
                  <a:cxn ang="0">
                    <a:pos x="96" y="10"/>
                  </a:cxn>
                  <a:cxn ang="0">
                    <a:pos x="106" y="16"/>
                  </a:cxn>
                  <a:cxn ang="0">
                    <a:pos x="114" y="25"/>
                  </a:cxn>
                  <a:cxn ang="0">
                    <a:pos x="120" y="36"/>
                  </a:cxn>
                  <a:cxn ang="0">
                    <a:pos x="124" y="47"/>
                  </a:cxn>
                  <a:cxn ang="0">
                    <a:pos x="126" y="59"/>
                  </a:cxn>
                  <a:cxn ang="0">
                    <a:pos x="126" y="72"/>
                  </a:cxn>
                  <a:cxn ang="0">
                    <a:pos x="124" y="84"/>
                  </a:cxn>
                  <a:cxn ang="0">
                    <a:pos x="119" y="95"/>
                  </a:cxn>
                  <a:cxn ang="0">
                    <a:pos x="110" y="107"/>
                  </a:cxn>
                  <a:cxn ang="0">
                    <a:pos x="102" y="114"/>
                  </a:cxn>
                  <a:cxn ang="0">
                    <a:pos x="91" y="121"/>
                  </a:cxn>
                  <a:cxn ang="0">
                    <a:pos x="79" y="125"/>
                  </a:cxn>
                  <a:cxn ang="0">
                    <a:pos x="68" y="128"/>
                  </a:cxn>
                  <a:cxn ang="0">
                    <a:pos x="55" y="128"/>
                  </a:cxn>
                  <a:cxn ang="0">
                    <a:pos x="44" y="123"/>
                  </a:cxn>
                  <a:cxn ang="0">
                    <a:pos x="32" y="119"/>
                  </a:cxn>
                  <a:cxn ang="0">
                    <a:pos x="21" y="111"/>
                  </a:cxn>
                  <a:cxn ang="0">
                    <a:pos x="12" y="101"/>
                  </a:cxn>
                  <a:cxn ang="0">
                    <a:pos x="6" y="93"/>
                  </a:cxn>
                  <a:cxn ang="0">
                    <a:pos x="3" y="80"/>
                  </a:cxn>
                  <a:cxn ang="0">
                    <a:pos x="0" y="70"/>
                  </a:cxn>
                  <a:cxn ang="0">
                    <a:pos x="1" y="57"/>
                  </a:cxn>
                  <a:cxn ang="0">
                    <a:pos x="3" y="44"/>
                  </a:cxn>
                  <a:cxn ang="0">
                    <a:pos x="9" y="32"/>
                  </a:cxn>
                  <a:cxn ang="0">
                    <a:pos x="16" y="22"/>
                  </a:cxn>
                  <a:cxn ang="0">
                    <a:pos x="25" y="13"/>
                  </a:cxn>
                  <a:cxn ang="0">
                    <a:pos x="35" y="6"/>
                  </a:cxn>
                  <a:cxn ang="0">
                    <a:pos x="46" y="1"/>
                  </a:cxn>
                  <a:cxn ang="0">
                    <a:pos x="59" y="0"/>
                  </a:cxn>
                  <a:cxn ang="0">
                    <a:pos x="71" y="0"/>
                  </a:cxn>
                  <a:cxn ang="0">
                    <a:pos x="84" y="3"/>
                  </a:cxn>
                  <a:cxn ang="0">
                    <a:pos x="96" y="10"/>
                  </a:cxn>
                </a:cxnLst>
                <a:rect l="0" t="0" r="r" b="b"/>
                <a:pathLst>
                  <a:path w="126" h="128">
                    <a:moveTo>
                      <a:pt x="96" y="10"/>
                    </a:moveTo>
                    <a:lnTo>
                      <a:pt x="106" y="16"/>
                    </a:lnTo>
                    <a:lnTo>
                      <a:pt x="114" y="25"/>
                    </a:lnTo>
                    <a:lnTo>
                      <a:pt x="120" y="36"/>
                    </a:lnTo>
                    <a:lnTo>
                      <a:pt x="124" y="47"/>
                    </a:lnTo>
                    <a:lnTo>
                      <a:pt x="126" y="59"/>
                    </a:lnTo>
                    <a:lnTo>
                      <a:pt x="126" y="72"/>
                    </a:lnTo>
                    <a:lnTo>
                      <a:pt x="124" y="84"/>
                    </a:lnTo>
                    <a:lnTo>
                      <a:pt x="119" y="95"/>
                    </a:lnTo>
                    <a:lnTo>
                      <a:pt x="110" y="107"/>
                    </a:lnTo>
                    <a:lnTo>
                      <a:pt x="102" y="114"/>
                    </a:lnTo>
                    <a:lnTo>
                      <a:pt x="91" y="121"/>
                    </a:lnTo>
                    <a:lnTo>
                      <a:pt x="79" y="125"/>
                    </a:lnTo>
                    <a:lnTo>
                      <a:pt x="68" y="128"/>
                    </a:lnTo>
                    <a:lnTo>
                      <a:pt x="55" y="128"/>
                    </a:lnTo>
                    <a:lnTo>
                      <a:pt x="44" y="123"/>
                    </a:lnTo>
                    <a:lnTo>
                      <a:pt x="32" y="119"/>
                    </a:lnTo>
                    <a:lnTo>
                      <a:pt x="21" y="111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0"/>
                    </a:lnTo>
                    <a:lnTo>
                      <a:pt x="0" y="70"/>
                    </a:lnTo>
                    <a:lnTo>
                      <a:pt x="1" y="57"/>
                    </a:lnTo>
                    <a:lnTo>
                      <a:pt x="3" y="44"/>
                    </a:lnTo>
                    <a:lnTo>
                      <a:pt x="9" y="32"/>
                    </a:lnTo>
                    <a:lnTo>
                      <a:pt x="16" y="22"/>
                    </a:lnTo>
                    <a:lnTo>
                      <a:pt x="25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59" y="0"/>
                    </a:lnTo>
                    <a:lnTo>
                      <a:pt x="71" y="0"/>
                    </a:lnTo>
                    <a:lnTo>
                      <a:pt x="84" y="3"/>
                    </a:lnTo>
                    <a:lnTo>
                      <a:pt x="96" y="1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49">
                <a:extLst>
                  <a:ext uri="{FF2B5EF4-FFF2-40B4-BE49-F238E27FC236}">
                    <a16:creationId xmlns:a16="http://schemas.microsoft.com/office/drawing/2014/main" id="{6D24B612-E558-E14B-BDCF-03EE706E0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124" y="879346"/>
                <a:ext cx="67331" cy="50499"/>
              </a:xfrm>
              <a:custGeom>
                <a:avLst/>
                <a:gdLst/>
                <a:ahLst/>
                <a:cxnLst>
                  <a:cxn ang="0">
                    <a:pos x="0" y="90"/>
                  </a:cxn>
                  <a:cxn ang="0">
                    <a:pos x="155" y="0"/>
                  </a:cxn>
                  <a:cxn ang="0">
                    <a:pos x="180" y="43"/>
                  </a:cxn>
                  <a:cxn ang="0">
                    <a:pos x="26" y="134"/>
                  </a:cxn>
                  <a:cxn ang="0">
                    <a:pos x="0" y="90"/>
                  </a:cxn>
                </a:cxnLst>
                <a:rect l="0" t="0" r="r" b="b"/>
                <a:pathLst>
                  <a:path w="180" h="134">
                    <a:moveTo>
                      <a:pt x="0" y="90"/>
                    </a:moveTo>
                    <a:lnTo>
                      <a:pt x="155" y="0"/>
                    </a:lnTo>
                    <a:lnTo>
                      <a:pt x="180" y="43"/>
                    </a:lnTo>
                    <a:lnTo>
                      <a:pt x="26" y="134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50">
                <a:extLst>
                  <a:ext uri="{FF2B5EF4-FFF2-40B4-BE49-F238E27FC236}">
                    <a16:creationId xmlns:a16="http://schemas.microsoft.com/office/drawing/2014/main" id="{8A74B6B5-A2BD-9F4E-9B1E-24E776F9F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255" y="859147"/>
                <a:ext cx="47131" cy="47131"/>
              </a:xfrm>
              <a:custGeom>
                <a:avLst/>
                <a:gdLst/>
                <a:ahLst/>
                <a:cxnLst>
                  <a:cxn ang="0">
                    <a:pos x="117" y="30"/>
                  </a:cxn>
                  <a:cxn ang="0">
                    <a:pos x="124" y="42"/>
                  </a:cxn>
                  <a:cxn ang="0">
                    <a:pos x="127" y="54"/>
                  </a:cxn>
                  <a:cxn ang="0">
                    <a:pos x="127" y="67"/>
                  </a:cxn>
                  <a:cxn ang="0">
                    <a:pos x="126" y="80"/>
                  </a:cxn>
                  <a:cxn ang="0">
                    <a:pos x="120" y="90"/>
                  </a:cxn>
                  <a:cxn ang="0">
                    <a:pos x="114" y="101"/>
                  </a:cxn>
                  <a:cxn ang="0">
                    <a:pos x="105" y="109"/>
                  </a:cxn>
                  <a:cxn ang="0">
                    <a:pos x="96" y="117"/>
                  </a:cxn>
                  <a:cxn ang="0">
                    <a:pos x="84" y="123"/>
                  </a:cxn>
                  <a:cxn ang="0">
                    <a:pos x="70" y="125"/>
                  </a:cxn>
                  <a:cxn ang="0">
                    <a:pos x="57" y="126"/>
                  </a:cxn>
                  <a:cxn ang="0">
                    <a:pos x="47" y="123"/>
                  </a:cxn>
                  <a:cxn ang="0">
                    <a:pos x="34" y="120"/>
                  </a:cxn>
                  <a:cxn ang="0">
                    <a:pos x="26" y="113"/>
                  </a:cxn>
                  <a:cxn ang="0">
                    <a:pos x="16" y="105"/>
                  </a:cxn>
                  <a:cxn ang="0">
                    <a:pos x="8" y="93"/>
                  </a:cxn>
                  <a:cxn ang="0">
                    <a:pos x="3" y="82"/>
                  </a:cxn>
                  <a:cxn ang="0">
                    <a:pos x="0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7" y="34"/>
                  </a:cxn>
                  <a:cxn ang="0">
                    <a:pos x="13" y="24"/>
                  </a:cxn>
                  <a:cxn ang="0">
                    <a:pos x="20" y="15"/>
                  </a:cxn>
                  <a:cxn ang="0">
                    <a:pos x="32" y="7"/>
                  </a:cxn>
                  <a:cxn ang="0">
                    <a:pos x="42" y="2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79" y="2"/>
                  </a:cxn>
                  <a:cxn ang="0">
                    <a:pos x="91" y="6"/>
                  </a:cxn>
                  <a:cxn ang="0">
                    <a:pos x="103" y="12"/>
                  </a:cxn>
                  <a:cxn ang="0">
                    <a:pos x="111" y="20"/>
                  </a:cxn>
                  <a:cxn ang="0">
                    <a:pos x="117" y="30"/>
                  </a:cxn>
                </a:cxnLst>
                <a:rect l="0" t="0" r="r" b="b"/>
                <a:pathLst>
                  <a:path w="127" h="126">
                    <a:moveTo>
                      <a:pt x="117" y="30"/>
                    </a:moveTo>
                    <a:lnTo>
                      <a:pt x="124" y="42"/>
                    </a:lnTo>
                    <a:lnTo>
                      <a:pt x="127" y="54"/>
                    </a:lnTo>
                    <a:lnTo>
                      <a:pt x="127" y="67"/>
                    </a:lnTo>
                    <a:lnTo>
                      <a:pt x="126" y="80"/>
                    </a:lnTo>
                    <a:lnTo>
                      <a:pt x="120" y="90"/>
                    </a:lnTo>
                    <a:lnTo>
                      <a:pt x="114" y="101"/>
                    </a:lnTo>
                    <a:lnTo>
                      <a:pt x="105" y="109"/>
                    </a:lnTo>
                    <a:lnTo>
                      <a:pt x="96" y="117"/>
                    </a:lnTo>
                    <a:lnTo>
                      <a:pt x="84" y="123"/>
                    </a:lnTo>
                    <a:lnTo>
                      <a:pt x="70" y="125"/>
                    </a:lnTo>
                    <a:lnTo>
                      <a:pt x="57" y="126"/>
                    </a:lnTo>
                    <a:lnTo>
                      <a:pt x="47" y="123"/>
                    </a:lnTo>
                    <a:lnTo>
                      <a:pt x="34" y="120"/>
                    </a:lnTo>
                    <a:lnTo>
                      <a:pt x="26" y="113"/>
                    </a:lnTo>
                    <a:lnTo>
                      <a:pt x="16" y="105"/>
                    </a:lnTo>
                    <a:lnTo>
                      <a:pt x="8" y="93"/>
                    </a:lnTo>
                    <a:lnTo>
                      <a:pt x="3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7" y="34"/>
                    </a:lnTo>
                    <a:lnTo>
                      <a:pt x="13" y="24"/>
                    </a:lnTo>
                    <a:lnTo>
                      <a:pt x="20" y="15"/>
                    </a:lnTo>
                    <a:lnTo>
                      <a:pt x="32" y="7"/>
                    </a:lnTo>
                    <a:lnTo>
                      <a:pt x="42" y="2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79" y="2"/>
                    </a:lnTo>
                    <a:lnTo>
                      <a:pt x="91" y="6"/>
                    </a:lnTo>
                    <a:lnTo>
                      <a:pt x="103" y="12"/>
                    </a:lnTo>
                    <a:lnTo>
                      <a:pt x="111" y="20"/>
                    </a:lnTo>
                    <a:lnTo>
                      <a:pt x="117" y="3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71F89DAE-41C0-DD41-A974-30E47F591EE9}"/>
              </a:ext>
            </a:extLst>
          </p:cNvPr>
          <p:cNvSpPr/>
          <p:nvPr/>
        </p:nvSpPr>
        <p:spPr>
          <a:xfrm>
            <a:off x="5840042" y="4038063"/>
            <a:ext cx="116321" cy="116321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565E9B1-23C3-7749-9D28-571BF4FA03D2}"/>
              </a:ext>
            </a:extLst>
          </p:cNvPr>
          <p:cNvGrpSpPr/>
          <p:nvPr/>
        </p:nvGrpSpPr>
        <p:grpSpPr>
          <a:xfrm>
            <a:off x="3873603" y="3518166"/>
            <a:ext cx="1976108" cy="732598"/>
            <a:chOff x="3873603" y="3650612"/>
            <a:chExt cx="1976108" cy="732598"/>
          </a:xfrm>
        </p:grpSpPr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3C480E06-FA98-6443-BD1B-E11C644D88C1}"/>
                </a:ext>
              </a:extLst>
            </p:cNvPr>
            <p:cNvSpPr/>
            <p:nvPr/>
          </p:nvSpPr>
          <p:spPr>
            <a:xfrm>
              <a:off x="5358626" y="3892125"/>
              <a:ext cx="491085" cy="491085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5014C18-9933-A541-8B9E-3436A879F656}"/>
                </a:ext>
              </a:extLst>
            </p:cNvPr>
            <p:cNvSpPr txBox="1"/>
            <p:nvPr/>
          </p:nvSpPr>
          <p:spPr>
            <a:xfrm>
              <a:off x="3873603" y="3650612"/>
              <a:ext cx="1677229" cy="4269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GB" sz="1200" b="1">
                  <a:latin typeface="Arial"/>
                  <a:cs typeface="Arial"/>
                </a:rPr>
                <a:t>Internal node</a:t>
              </a:r>
              <a:r>
                <a:rPr lang="en-GB" sz="1200">
                  <a:latin typeface="Arial"/>
                  <a:cs typeface="Arial"/>
                </a:rPr>
                <a:t> </a:t>
              </a:r>
            </a:p>
            <a:p>
              <a:pPr algn="r">
                <a:lnSpc>
                  <a:spcPct val="90000"/>
                </a:lnSpc>
              </a:pPr>
              <a:r>
                <a:rPr lang="en-GB" sz="1200">
                  <a:latin typeface="Arial"/>
                  <a:cs typeface="Arial"/>
                </a:rPr>
                <a:t>(ancestors)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31F500D-59E2-434B-A194-A0836F7B22AB}"/>
              </a:ext>
            </a:extLst>
          </p:cNvPr>
          <p:cNvGrpSpPr/>
          <p:nvPr/>
        </p:nvGrpSpPr>
        <p:grpSpPr>
          <a:xfrm>
            <a:off x="4103777" y="5309957"/>
            <a:ext cx="2544253" cy="732597"/>
            <a:chOff x="3026913" y="2980614"/>
            <a:chExt cx="2017302" cy="580866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08717B59-2B02-C247-B78E-44866141DB08}"/>
                </a:ext>
              </a:extLst>
            </p:cNvPr>
            <p:cNvSpPr/>
            <p:nvPr/>
          </p:nvSpPr>
          <p:spPr>
            <a:xfrm>
              <a:off x="4654841" y="3172106"/>
              <a:ext cx="389374" cy="389374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D4465D1-531F-4E47-9F4B-D0DC92EA6EE8}"/>
                </a:ext>
              </a:extLst>
            </p:cNvPr>
            <p:cNvSpPr txBox="1"/>
            <p:nvPr/>
          </p:nvSpPr>
          <p:spPr>
            <a:xfrm>
              <a:off x="3026913" y="2980614"/>
              <a:ext cx="1780326" cy="33849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GB" sz="1200" b="1">
                  <a:latin typeface="Arial"/>
                  <a:cs typeface="Arial"/>
                </a:rPr>
                <a:t>Branch</a:t>
              </a:r>
            </a:p>
            <a:p>
              <a:pPr algn="r">
                <a:lnSpc>
                  <a:spcPct val="90000"/>
                </a:lnSpc>
              </a:pPr>
              <a:r>
                <a:rPr lang="en-GB" sz="1200">
                  <a:latin typeface="Arial"/>
                  <a:cs typeface="Arial"/>
                </a:rPr>
                <a:t>(time or genetic distance)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61EB142-7BD4-DF47-936B-3D931EC2132D}"/>
              </a:ext>
            </a:extLst>
          </p:cNvPr>
          <p:cNvGrpSpPr/>
          <p:nvPr/>
        </p:nvGrpSpPr>
        <p:grpSpPr>
          <a:xfrm>
            <a:off x="8507535" y="5969611"/>
            <a:ext cx="1528927" cy="656178"/>
            <a:chOff x="9533977" y="4776352"/>
            <a:chExt cx="1528927" cy="656178"/>
          </a:xfrm>
        </p:grpSpPr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2C652088-84DF-5D4C-9272-3F1762964CF4}"/>
                </a:ext>
              </a:extLst>
            </p:cNvPr>
            <p:cNvSpPr/>
            <p:nvPr/>
          </p:nvSpPr>
          <p:spPr>
            <a:xfrm flipH="1" flipV="1">
              <a:off x="9533977" y="4776352"/>
              <a:ext cx="491085" cy="491085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3B2386D-A5C2-C64C-9E1B-28A05354BAA7}"/>
                </a:ext>
              </a:extLst>
            </p:cNvPr>
            <p:cNvSpPr txBox="1"/>
            <p:nvPr/>
          </p:nvSpPr>
          <p:spPr>
            <a:xfrm flipH="1">
              <a:off x="9821538" y="5005617"/>
              <a:ext cx="1241366" cy="4269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200" b="1" dirty="0">
                  <a:latin typeface="Arial"/>
                  <a:cs typeface="Arial"/>
                </a:rPr>
                <a:t>outgroup</a:t>
              </a:r>
            </a:p>
            <a:p>
              <a:pPr>
                <a:lnSpc>
                  <a:spcPct val="90000"/>
                </a:lnSpc>
              </a:pPr>
              <a:r>
                <a:rPr lang="en-GB" sz="1200" dirty="0">
                  <a:latin typeface="Arial"/>
                  <a:cs typeface="Arial"/>
                </a:rPr>
                <a:t>()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BDDD47-386A-5042-A4F3-09DB3AECC339}"/>
              </a:ext>
            </a:extLst>
          </p:cNvPr>
          <p:cNvGrpSpPr/>
          <p:nvPr/>
        </p:nvGrpSpPr>
        <p:grpSpPr>
          <a:xfrm>
            <a:off x="1744181" y="4450771"/>
            <a:ext cx="1978941" cy="732597"/>
            <a:chOff x="3475141" y="2980614"/>
            <a:chExt cx="1569074" cy="580866"/>
          </a:xfrm>
        </p:grpSpPr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9387CCCD-8B65-244C-A51C-03A05000C6D1}"/>
                </a:ext>
              </a:extLst>
            </p:cNvPr>
            <p:cNvSpPr/>
            <p:nvPr/>
          </p:nvSpPr>
          <p:spPr>
            <a:xfrm>
              <a:off x="4654841" y="3172106"/>
              <a:ext cx="389374" cy="389374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0F6F6C7-98B1-6B4A-8C29-002F6E6710A8}"/>
                </a:ext>
              </a:extLst>
            </p:cNvPr>
            <p:cNvSpPr txBox="1"/>
            <p:nvPr/>
          </p:nvSpPr>
          <p:spPr>
            <a:xfrm>
              <a:off x="3475141" y="2980614"/>
              <a:ext cx="1332100" cy="470270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GB" sz="1200" b="1">
                  <a:latin typeface="Arial"/>
                  <a:cs typeface="Arial"/>
                </a:rPr>
                <a:t>Most Recent Common Ancestors </a:t>
              </a:r>
              <a:r>
                <a:rPr lang="en-GB" sz="1200">
                  <a:latin typeface="Arial"/>
                  <a:cs typeface="Arial"/>
                </a:rPr>
                <a:t>(MRCA, tree root)</a:t>
              </a: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15EB60E4-B596-8041-8C0D-F8B666619291}"/>
              </a:ext>
            </a:extLst>
          </p:cNvPr>
          <p:cNvSpPr/>
          <p:nvPr/>
        </p:nvSpPr>
        <p:spPr>
          <a:xfrm>
            <a:off x="3717979" y="4964369"/>
            <a:ext cx="116321" cy="116321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7CC0D7CC-5ABA-8B40-AA77-D19E02A45A8C}"/>
              </a:ext>
            </a:extLst>
          </p:cNvPr>
          <p:cNvSpPr/>
          <p:nvPr/>
        </p:nvSpPr>
        <p:spPr>
          <a:xfrm>
            <a:off x="1746796" y="3235088"/>
            <a:ext cx="218754" cy="2629508"/>
          </a:xfrm>
          <a:prstGeom prst="leftBrace">
            <a:avLst>
              <a:gd name="adj1" fmla="val 8333"/>
              <a:gd name="adj2" fmla="val 4877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Left Brace 108">
            <a:extLst>
              <a:ext uri="{FF2B5EF4-FFF2-40B4-BE49-F238E27FC236}">
                <a16:creationId xmlns:a16="http://schemas.microsoft.com/office/drawing/2014/main" id="{A0CD220D-2690-2843-86C8-1C1E9C8B05EC}"/>
              </a:ext>
            </a:extLst>
          </p:cNvPr>
          <p:cNvSpPr/>
          <p:nvPr/>
        </p:nvSpPr>
        <p:spPr>
          <a:xfrm rot="5400000">
            <a:off x="7611532" y="1188276"/>
            <a:ext cx="150954" cy="3693935"/>
          </a:xfrm>
          <a:prstGeom prst="leftBrace">
            <a:avLst>
              <a:gd name="adj1" fmla="val 8333"/>
              <a:gd name="adj2" fmla="val 4877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4F4CC63-2CFB-4F41-9421-B33F641C9618}"/>
              </a:ext>
            </a:extLst>
          </p:cNvPr>
          <p:cNvSpPr txBox="1"/>
          <p:nvPr/>
        </p:nvSpPr>
        <p:spPr>
          <a:xfrm flipH="1">
            <a:off x="6608894" y="2446111"/>
            <a:ext cx="2818211" cy="4269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>
                <a:latin typeface="Arial"/>
                <a:cs typeface="Arial"/>
              </a:rPr>
              <a:t>Monophyletic clade</a:t>
            </a:r>
          </a:p>
          <a:p>
            <a:pPr algn="ctr">
              <a:lnSpc>
                <a:spcPct val="90000"/>
              </a:lnSpc>
            </a:pPr>
            <a:r>
              <a:rPr lang="en-GB" sz="1200">
                <a:latin typeface="Arial"/>
                <a:cs typeface="Arial"/>
              </a:rPr>
              <a:t>(group sharing a common ancestor)</a:t>
            </a: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8" y="71909"/>
            <a:ext cx="10515600" cy="1325563"/>
          </a:xfrm>
        </p:spPr>
        <p:txBody>
          <a:bodyPr/>
          <a:lstStyle/>
          <a:p>
            <a:r>
              <a:rPr lang="en-US" dirty="0"/>
              <a:t>Reading a phylogenetic tree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D93A40-D290-7047-911B-1FA41AED3229}"/>
              </a:ext>
            </a:extLst>
          </p:cNvPr>
          <p:cNvGrpSpPr/>
          <p:nvPr/>
        </p:nvGrpSpPr>
        <p:grpSpPr>
          <a:xfrm>
            <a:off x="9427105" y="3501953"/>
            <a:ext cx="1528927" cy="676282"/>
            <a:chOff x="9533977" y="4756248"/>
            <a:chExt cx="1528927" cy="676282"/>
          </a:xfrm>
        </p:grpSpPr>
        <p:sp>
          <p:nvSpPr>
            <p:cNvPr id="118" name="Arc 117">
              <a:extLst>
                <a:ext uri="{FF2B5EF4-FFF2-40B4-BE49-F238E27FC236}">
                  <a16:creationId xmlns:a16="http://schemas.microsoft.com/office/drawing/2014/main" id="{CE33E099-E00F-B74E-8647-5190CE9094E3}"/>
                </a:ext>
              </a:extLst>
            </p:cNvPr>
            <p:cNvSpPr/>
            <p:nvPr/>
          </p:nvSpPr>
          <p:spPr>
            <a:xfrm flipH="1" flipV="1">
              <a:off x="9533977" y="4756248"/>
              <a:ext cx="491085" cy="491085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C843CE8-B529-6640-AD11-B7DB7552BD8E}"/>
                </a:ext>
              </a:extLst>
            </p:cNvPr>
            <p:cNvSpPr txBox="1"/>
            <p:nvPr/>
          </p:nvSpPr>
          <p:spPr>
            <a:xfrm flipH="1">
              <a:off x="9821538" y="5005617"/>
              <a:ext cx="1241366" cy="4269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200" b="1">
                  <a:latin typeface="Arial"/>
                  <a:cs typeface="Arial"/>
                </a:rPr>
                <a:t>Tips / Leafs</a:t>
              </a:r>
            </a:p>
            <a:p>
              <a:pPr>
                <a:lnSpc>
                  <a:spcPct val="90000"/>
                </a:lnSpc>
              </a:pPr>
              <a:r>
                <a:rPr lang="en-GB" sz="1200">
                  <a:latin typeface="Arial"/>
                  <a:cs typeface="Arial"/>
                </a:rPr>
                <a:t>(sampled taxa)</a:t>
              </a:r>
            </a:p>
          </p:txBody>
        </p:sp>
      </p:grpSp>
      <p:sp>
        <p:nvSpPr>
          <p:cNvPr id="120" name="Arc 119">
            <a:extLst>
              <a:ext uri="{FF2B5EF4-FFF2-40B4-BE49-F238E27FC236}">
                <a16:creationId xmlns:a16="http://schemas.microsoft.com/office/drawing/2014/main" id="{7BABDAA8-B2B3-0E46-87CB-D03F407EB7FA}"/>
              </a:ext>
            </a:extLst>
          </p:cNvPr>
          <p:cNvSpPr/>
          <p:nvPr/>
        </p:nvSpPr>
        <p:spPr>
          <a:xfrm flipH="1">
            <a:off x="9427105" y="4144854"/>
            <a:ext cx="491085" cy="491085"/>
          </a:xfrm>
          <a:prstGeom prst="arc">
            <a:avLst/>
          </a:prstGeom>
          <a:ln w="19050" cmpd="sng">
            <a:solidFill>
              <a:srgbClr val="7F7F7F"/>
            </a:solidFill>
            <a:headEnd type="stealth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3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1040-24B4-A449-BDB8-2813BADE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59" y="328056"/>
            <a:ext cx="11495198" cy="796410"/>
          </a:xfrm>
        </p:spPr>
        <p:txBody>
          <a:bodyPr>
            <a:normAutofit fontScale="90000"/>
          </a:bodyPr>
          <a:lstStyle/>
          <a:p>
            <a:r>
              <a:rPr lang="en-US" dirty="0"/>
              <a:t>Tree: a hypothesis, an approximation of the true story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D7F520-9470-044D-B4C2-585D40DE94B0}"/>
              </a:ext>
            </a:extLst>
          </p:cNvPr>
          <p:cNvGrpSpPr/>
          <p:nvPr/>
        </p:nvGrpSpPr>
        <p:grpSpPr>
          <a:xfrm>
            <a:off x="2090694" y="1388684"/>
            <a:ext cx="7117492" cy="4988860"/>
            <a:chOff x="2113005" y="2121853"/>
            <a:chExt cx="6350553" cy="4371022"/>
          </a:xfrm>
        </p:grpSpPr>
        <p:pic>
          <p:nvPicPr>
            <p:cNvPr id="5" name="Picture 4" descr="A picture containing table, clock, white, cake&#10;&#10;Description automatically generated">
              <a:extLst>
                <a:ext uri="{FF2B5EF4-FFF2-40B4-BE49-F238E27FC236}">
                  <a16:creationId xmlns:a16="http://schemas.microsoft.com/office/drawing/2014/main" id="{FBD13CFE-E3A8-FF41-BE1C-3FFFAFC65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971" y="2121853"/>
              <a:ext cx="5110587" cy="43710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D7465E-E3E2-3145-BA68-F0A3DFC2B9F2}"/>
                </a:ext>
              </a:extLst>
            </p:cNvPr>
            <p:cNvSpPr txBox="1"/>
            <p:nvPr/>
          </p:nvSpPr>
          <p:spPr>
            <a:xfrm>
              <a:off x="2113005" y="2307206"/>
              <a:ext cx="1139469" cy="3161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pt-BR" sz="1600" b="1" dirty="0">
                  <a:solidFill>
                    <a:srgbClr val="69AFC3"/>
                  </a:solidFill>
                  <a:latin typeface="Arial"/>
                  <a:cs typeface="Arial"/>
                </a:rPr>
                <a:t>PAST</a:t>
              </a:r>
              <a:endParaRPr lang="pt-BR" sz="1600" dirty="0">
                <a:solidFill>
                  <a:srgbClr val="69AFC3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38BC3-2637-FC48-9493-EA35200699D5}"/>
                </a:ext>
              </a:extLst>
            </p:cNvPr>
            <p:cNvSpPr txBox="1"/>
            <p:nvPr/>
          </p:nvSpPr>
          <p:spPr>
            <a:xfrm>
              <a:off x="2113005" y="6125444"/>
              <a:ext cx="1139469" cy="3161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pt-BR" sz="1600" b="1" dirty="0">
                  <a:solidFill>
                    <a:srgbClr val="69AFC3"/>
                  </a:solidFill>
                  <a:latin typeface="Arial"/>
                  <a:cs typeface="Arial"/>
                </a:rPr>
                <a:t>PRESENT</a:t>
              </a:r>
              <a:endParaRPr lang="pt-BR" sz="1600" dirty="0">
                <a:solidFill>
                  <a:srgbClr val="69AFC3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AC2F22CA-9F5C-9E48-8106-407BA452CB80}"/>
              </a:ext>
            </a:extLst>
          </p:cNvPr>
          <p:cNvSpPr/>
          <p:nvPr/>
        </p:nvSpPr>
        <p:spPr>
          <a:xfrm rot="5400000">
            <a:off x="1336746" y="3798274"/>
            <a:ext cx="3733800" cy="328253"/>
          </a:xfrm>
          <a:prstGeom prst="rightArrow">
            <a:avLst>
              <a:gd name="adj1" fmla="val 46464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105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1895-E609-9A4E-908D-EB98FD70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rotations don’t change the tree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F1FC35-236B-9842-A7F7-0A48F237F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929" y="1511006"/>
            <a:ext cx="7515479" cy="465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3CBFD4-1B31-BE4E-A411-635A4175B81D}"/>
              </a:ext>
            </a:extLst>
          </p:cNvPr>
          <p:cNvSpPr txBox="1"/>
          <p:nvPr/>
        </p:nvSpPr>
        <p:spPr>
          <a:xfrm>
            <a:off x="7884771" y="6352009"/>
            <a:ext cx="1677229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pt-BR" sz="1200" dirty="0">
                <a:latin typeface="Arial"/>
                <a:cs typeface="Arial"/>
              </a:rPr>
              <a:t>(Robert </a:t>
            </a:r>
            <a:r>
              <a:rPr lang="pt-BR" sz="1200" dirty="0" err="1">
                <a:latin typeface="Arial"/>
                <a:cs typeface="Arial"/>
              </a:rPr>
              <a:t>Bear</a:t>
            </a:r>
            <a:r>
              <a:rPr lang="pt-BR" sz="12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146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DCFF-A7DF-6847-8AD7-6ABF96DC9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23" y="365125"/>
            <a:ext cx="9932663" cy="695579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rooted trees with 4 taxa are there?</a:t>
            </a:r>
          </a:p>
        </p:txBody>
      </p:sp>
      <p:grpSp>
        <p:nvGrpSpPr>
          <p:cNvPr id="971" name="Group 970">
            <a:extLst>
              <a:ext uri="{FF2B5EF4-FFF2-40B4-BE49-F238E27FC236}">
                <a16:creationId xmlns:a16="http://schemas.microsoft.com/office/drawing/2014/main" id="{3AFC5138-96D8-E140-A31D-1AF91AA7B0E1}"/>
              </a:ext>
            </a:extLst>
          </p:cNvPr>
          <p:cNvGrpSpPr/>
          <p:nvPr/>
        </p:nvGrpSpPr>
        <p:grpSpPr>
          <a:xfrm>
            <a:off x="7102765" y="1334956"/>
            <a:ext cx="1704520" cy="1454020"/>
            <a:chOff x="6421627" y="1392205"/>
            <a:chExt cx="1704520" cy="14540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91ED2-52C3-C542-B4EF-99E906C4F1BF}"/>
                </a:ext>
              </a:extLst>
            </p:cNvPr>
            <p:cNvSpPr txBox="1"/>
            <p:nvPr/>
          </p:nvSpPr>
          <p:spPr>
            <a:xfrm>
              <a:off x="7718456" y="1392205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BD5091-6CA9-B142-A984-DFA887950543}"/>
                </a:ext>
              </a:extLst>
            </p:cNvPr>
            <p:cNvSpPr txBox="1"/>
            <p:nvPr/>
          </p:nvSpPr>
          <p:spPr>
            <a:xfrm>
              <a:off x="7718457" y="1743507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809C43-4702-F246-B7A4-B03653F1AC34}"/>
                </a:ext>
              </a:extLst>
            </p:cNvPr>
            <p:cNvSpPr txBox="1"/>
            <p:nvPr/>
          </p:nvSpPr>
          <p:spPr>
            <a:xfrm>
              <a:off x="7718456" y="2094810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EDD944-1AD4-B648-941E-5824BD20FF39}"/>
                </a:ext>
              </a:extLst>
            </p:cNvPr>
            <p:cNvSpPr txBox="1"/>
            <p:nvPr/>
          </p:nvSpPr>
          <p:spPr>
            <a:xfrm>
              <a:off x="7718457" y="2446115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0B5170-C06A-CC49-97E6-04412225D469}"/>
                </a:ext>
              </a:extLst>
            </p:cNvPr>
            <p:cNvGrpSpPr/>
            <p:nvPr/>
          </p:nvGrpSpPr>
          <p:grpSpPr>
            <a:xfrm>
              <a:off x="6421627" y="1602911"/>
              <a:ext cx="1296830" cy="1059245"/>
              <a:chOff x="425221" y="2134036"/>
              <a:chExt cx="1524137" cy="124490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EA091C7-ED60-E54E-9D2F-0059DB781E4D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96B247F-4885-2C4D-BE66-AA8E99B57B07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DD306AB-BC2D-8C46-AA4C-257C55DF9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D80D518-0987-9C48-978E-EC2648248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E4F7801E-F67D-C34F-9CFC-5467B68FE7B6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5CBABAD6-BFDA-5A4B-8493-1F28E74D3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DFC76A78-4487-CE44-AA11-9C5E0C4A9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5296767-9CD8-DB44-B99E-7FA8BAF56664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6F0B58F0-411E-0C48-9695-9AF977696220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448DAE55-5CE3-AF47-8604-6B80B0B0D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27531B16-7A1A-9347-886C-5E33AF67C8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E89E8BC4-A3C2-8A49-A1D1-EF1716B1E694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AD422D33-94ED-C84B-B013-3EE240D5E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CF05AE85-7694-FF4D-A40E-2755C3BAB7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3353594-40EB-2145-B5BA-A0D273595271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6695400A-031D-8A42-B091-E1B801AEA7E4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55D4A12-0879-F84A-B7F7-8D699A0434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767DBDB2-4647-E145-88DE-842D30990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77B92FD-4F89-BD45-87D3-5DB6A164EC80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D4EA7ED-5DF0-F645-9981-52CB5B806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027B9E85-662D-4F4F-B563-657C15A90A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1F2EF48-3210-364B-B99C-1452B44072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EF1703BB-865C-DA4D-A2C9-220C155B5C4A}"/>
              </a:ext>
            </a:extLst>
          </p:cNvPr>
          <p:cNvGrpSpPr/>
          <p:nvPr/>
        </p:nvGrpSpPr>
        <p:grpSpPr>
          <a:xfrm>
            <a:off x="1024955" y="1345269"/>
            <a:ext cx="1659853" cy="1454017"/>
            <a:chOff x="343817" y="1402518"/>
            <a:chExt cx="1659853" cy="1454017"/>
          </a:xfrm>
        </p:grpSpPr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FA9FA6FB-0138-BE4F-8564-520B7EE0093E}"/>
                </a:ext>
              </a:extLst>
            </p:cNvPr>
            <p:cNvSpPr txBox="1"/>
            <p:nvPr/>
          </p:nvSpPr>
          <p:spPr>
            <a:xfrm>
              <a:off x="1595979" y="1402518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4977CB42-1049-4A48-B481-ADB9DF8CCD64}"/>
                </a:ext>
              </a:extLst>
            </p:cNvPr>
            <p:cNvSpPr txBox="1"/>
            <p:nvPr/>
          </p:nvSpPr>
          <p:spPr>
            <a:xfrm>
              <a:off x="1640645" y="1753820"/>
              <a:ext cx="33895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F72CCC93-683B-EF4C-B470-CFF3B39E0FC4}"/>
                </a:ext>
              </a:extLst>
            </p:cNvPr>
            <p:cNvSpPr txBox="1"/>
            <p:nvPr/>
          </p:nvSpPr>
          <p:spPr>
            <a:xfrm>
              <a:off x="1640646" y="2105122"/>
              <a:ext cx="33895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493" name="TextBox 492">
              <a:extLst>
                <a:ext uri="{FF2B5EF4-FFF2-40B4-BE49-F238E27FC236}">
                  <a16:creationId xmlns:a16="http://schemas.microsoft.com/office/drawing/2014/main" id="{BF9023E5-625A-5240-B289-B1772AE49464}"/>
                </a:ext>
              </a:extLst>
            </p:cNvPr>
            <p:cNvSpPr txBox="1"/>
            <p:nvPr/>
          </p:nvSpPr>
          <p:spPr>
            <a:xfrm>
              <a:off x="1640647" y="2456425"/>
              <a:ext cx="33894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69137AC7-BA1F-C248-ACEF-20E61459A87E}"/>
                </a:ext>
              </a:extLst>
            </p:cNvPr>
            <p:cNvGrpSpPr/>
            <p:nvPr/>
          </p:nvGrpSpPr>
          <p:grpSpPr>
            <a:xfrm>
              <a:off x="343817" y="1609486"/>
              <a:ext cx="1255950" cy="1062979"/>
              <a:chOff x="4528538" y="1812850"/>
              <a:chExt cx="1255950" cy="1062979"/>
            </a:xfrm>
          </p:grpSpPr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6E85E829-D5F1-DA4F-A1A7-5A7D536E768C}"/>
                  </a:ext>
                </a:extLst>
              </p:cNvPr>
              <p:cNvGrpSpPr/>
              <p:nvPr/>
            </p:nvGrpSpPr>
            <p:grpSpPr>
              <a:xfrm flipV="1">
                <a:off x="4886503" y="2362341"/>
                <a:ext cx="528727" cy="337716"/>
                <a:chOff x="5137138" y="3012585"/>
                <a:chExt cx="720000" cy="360000"/>
              </a:xfrm>
            </p:grpSpPr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7A27B03E-99C8-D440-989A-0E9EC0B91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589B03FA-318A-754F-A2E7-4B0F8CF27A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60F39EA3-9A11-AD4A-A66E-AB0B95CFFFD2}"/>
                  </a:ext>
                </a:extLst>
              </p:cNvPr>
              <p:cNvGrpSpPr/>
              <p:nvPr/>
            </p:nvGrpSpPr>
            <p:grpSpPr>
              <a:xfrm flipV="1">
                <a:off x="5415224" y="2516669"/>
                <a:ext cx="369258" cy="359160"/>
                <a:chOff x="8233410" y="2732395"/>
                <a:chExt cx="1000982" cy="816995"/>
              </a:xfrm>
            </p:grpSpPr>
            <p:grpSp>
              <p:nvGrpSpPr>
                <p:cNvPr id="508" name="Group 507">
                  <a:extLst>
                    <a:ext uri="{FF2B5EF4-FFF2-40B4-BE49-F238E27FC236}">
                      <a16:creationId xmlns:a16="http://schemas.microsoft.com/office/drawing/2014/main" id="{10992D09-7C30-724B-8C69-0D64B1BFA38D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512" name="Straight Connector 511">
                    <a:extLst>
                      <a:ext uri="{FF2B5EF4-FFF2-40B4-BE49-F238E27FC236}">
                        <a16:creationId xmlns:a16="http://schemas.microsoft.com/office/drawing/2014/main" id="{90D15D5A-EB6E-324D-829B-B0F14A1138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Connector 512">
                    <a:extLst>
                      <a:ext uri="{FF2B5EF4-FFF2-40B4-BE49-F238E27FC236}">
                        <a16:creationId xmlns:a16="http://schemas.microsoft.com/office/drawing/2014/main" id="{AED75BC5-3AC5-0A46-9262-20E042858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0A9131DE-A9F6-884A-9346-CD524AC33DF2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510" name="Straight Connector 509">
                    <a:extLst>
                      <a:ext uri="{FF2B5EF4-FFF2-40B4-BE49-F238E27FC236}">
                        <a16:creationId xmlns:a16="http://schemas.microsoft.com/office/drawing/2014/main" id="{F2F460B2-84B4-D74A-B056-2812A531DF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Straight Connector 510">
                    <a:extLst>
                      <a:ext uri="{FF2B5EF4-FFF2-40B4-BE49-F238E27FC236}">
                        <a16:creationId xmlns:a16="http://schemas.microsoft.com/office/drawing/2014/main" id="{987CD47C-65FF-F54A-88EF-90E5D85DC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86746BD4-5E21-AA46-86BE-37582635D7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8538" y="2360905"/>
                <a:ext cx="3579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2E5240-F9B0-8845-9EA1-B519828231D4}"/>
                  </a:ext>
                </a:extLst>
              </p:cNvPr>
              <p:cNvGrpSpPr/>
              <p:nvPr/>
            </p:nvGrpSpPr>
            <p:grpSpPr>
              <a:xfrm>
                <a:off x="4886509" y="1988622"/>
                <a:ext cx="528727" cy="372284"/>
                <a:chOff x="5137138" y="3012585"/>
                <a:chExt cx="720000" cy="360000"/>
              </a:xfrm>
            </p:grpSpPr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9C4E16B8-87A2-A447-AF6B-D76F5A6A04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1A3B7B36-8F67-8247-AC44-E7E74820E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27498C45-2F36-3348-995A-1A26357164D1}"/>
                  </a:ext>
                </a:extLst>
              </p:cNvPr>
              <p:cNvGrpSpPr/>
              <p:nvPr/>
            </p:nvGrpSpPr>
            <p:grpSpPr>
              <a:xfrm>
                <a:off x="5415230" y="1812850"/>
                <a:ext cx="369258" cy="359160"/>
                <a:chOff x="8233410" y="2732395"/>
                <a:chExt cx="1000982" cy="816995"/>
              </a:xfrm>
            </p:grpSpPr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A0E2715F-9235-5744-9A71-82B411736241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504" name="Straight Connector 503">
                    <a:extLst>
                      <a:ext uri="{FF2B5EF4-FFF2-40B4-BE49-F238E27FC236}">
                        <a16:creationId xmlns:a16="http://schemas.microsoft.com/office/drawing/2014/main" id="{02112D34-860E-4A4A-8BED-2F98763A7E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Straight Connector 504">
                    <a:extLst>
                      <a:ext uri="{FF2B5EF4-FFF2-40B4-BE49-F238E27FC236}">
                        <a16:creationId xmlns:a16="http://schemas.microsoft.com/office/drawing/2014/main" id="{022AB0BD-711B-DC43-A0E0-4F95535F5A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1" name="Group 500">
                  <a:extLst>
                    <a:ext uri="{FF2B5EF4-FFF2-40B4-BE49-F238E27FC236}">
                      <a16:creationId xmlns:a16="http://schemas.microsoft.com/office/drawing/2014/main" id="{A8BE2C1E-1BE6-AB4F-9CED-A41B58B269C1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B5F78633-C21A-BC4E-B3CE-EEE5949EF3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Straight Connector 502">
                    <a:extLst>
                      <a:ext uri="{FF2B5EF4-FFF2-40B4-BE49-F238E27FC236}">
                        <a16:creationId xmlns:a16="http://schemas.microsoft.com/office/drawing/2014/main" id="{5BED5E78-8A49-984B-8E98-97F21D2966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7101EC82-264E-7348-8F44-ABA60A15419D}"/>
              </a:ext>
            </a:extLst>
          </p:cNvPr>
          <p:cNvGrpSpPr/>
          <p:nvPr/>
        </p:nvGrpSpPr>
        <p:grpSpPr>
          <a:xfrm>
            <a:off x="3073358" y="1345269"/>
            <a:ext cx="1659853" cy="1454017"/>
            <a:chOff x="2392220" y="1402518"/>
            <a:chExt cx="1659853" cy="1454017"/>
          </a:xfrm>
        </p:grpSpPr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75EA8FB4-7944-FF4F-91ED-6C6C673750D1}"/>
                </a:ext>
              </a:extLst>
            </p:cNvPr>
            <p:cNvSpPr txBox="1"/>
            <p:nvPr/>
          </p:nvSpPr>
          <p:spPr>
            <a:xfrm>
              <a:off x="3644382" y="1402518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468C0D3E-712E-D54A-B765-604101770B17}"/>
                </a:ext>
              </a:extLst>
            </p:cNvPr>
            <p:cNvSpPr txBox="1"/>
            <p:nvPr/>
          </p:nvSpPr>
          <p:spPr>
            <a:xfrm>
              <a:off x="3689048" y="1753820"/>
              <a:ext cx="33895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658C102C-A177-E04D-B7B1-6D48B5332ADF}"/>
                </a:ext>
              </a:extLst>
            </p:cNvPr>
            <p:cNvSpPr txBox="1"/>
            <p:nvPr/>
          </p:nvSpPr>
          <p:spPr>
            <a:xfrm>
              <a:off x="3689049" y="2105122"/>
              <a:ext cx="33895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606" name="TextBox 605">
              <a:extLst>
                <a:ext uri="{FF2B5EF4-FFF2-40B4-BE49-F238E27FC236}">
                  <a16:creationId xmlns:a16="http://schemas.microsoft.com/office/drawing/2014/main" id="{2C8F3E66-5FD0-304D-A8F9-A72EB3EB15FC}"/>
                </a:ext>
              </a:extLst>
            </p:cNvPr>
            <p:cNvSpPr txBox="1"/>
            <p:nvPr/>
          </p:nvSpPr>
          <p:spPr>
            <a:xfrm>
              <a:off x="3689050" y="2456425"/>
              <a:ext cx="33894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565E3089-D02F-F642-A36C-481220BA6B10}"/>
                </a:ext>
              </a:extLst>
            </p:cNvPr>
            <p:cNvGrpSpPr/>
            <p:nvPr/>
          </p:nvGrpSpPr>
          <p:grpSpPr>
            <a:xfrm>
              <a:off x="2392220" y="1609486"/>
              <a:ext cx="1255950" cy="1062979"/>
              <a:chOff x="4528538" y="1812850"/>
              <a:chExt cx="1255950" cy="1062979"/>
            </a:xfrm>
          </p:grpSpPr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68CB3B7A-2E70-4547-AFC2-5669ED6A535E}"/>
                  </a:ext>
                </a:extLst>
              </p:cNvPr>
              <p:cNvGrpSpPr/>
              <p:nvPr/>
            </p:nvGrpSpPr>
            <p:grpSpPr>
              <a:xfrm flipV="1">
                <a:off x="4886503" y="2362341"/>
                <a:ext cx="528727" cy="337716"/>
                <a:chOff x="5137138" y="3012585"/>
                <a:chExt cx="720000" cy="360000"/>
              </a:xfrm>
            </p:grpSpPr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39B39C3A-73FB-3C47-B6C7-A5EB072AB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9FE88CE1-FAD7-A043-A664-566B1423B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531079F6-1943-4A40-9C3B-004A8C106959}"/>
                  </a:ext>
                </a:extLst>
              </p:cNvPr>
              <p:cNvGrpSpPr/>
              <p:nvPr/>
            </p:nvGrpSpPr>
            <p:grpSpPr>
              <a:xfrm flipV="1">
                <a:off x="5415224" y="2516669"/>
                <a:ext cx="369258" cy="359160"/>
                <a:chOff x="8233410" y="2732395"/>
                <a:chExt cx="1000982" cy="816995"/>
              </a:xfrm>
            </p:grpSpPr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79C0BF5E-98ED-9440-A761-84EAF65F69EB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25" name="Straight Connector 624">
                    <a:extLst>
                      <a:ext uri="{FF2B5EF4-FFF2-40B4-BE49-F238E27FC236}">
                        <a16:creationId xmlns:a16="http://schemas.microsoft.com/office/drawing/2014/main" id="{DA37747C-C655-8A45-A55A-2929DD1C4F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6" name="Straight Connector 625">
                    <a:extLst>
                      <a:ext uri="{FF2B5EF4-FFF2-40B4-BE49-F238E27FC236}">
                        <a16:creationId xmlns:a16="http://schemas.microsoft.com/office/drawing/2014/main" id="{C9D55E77-0E79-3547-BF4F-8ECF31EDC1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2" name="Group 621">
                  <a:extLst>
                    <a:ext uri="{FF2B5EF4-FFF2-40B4-BE49-F238E27FC236}">
                      <a16:creationId xmlns:a16="http://schemas.microsoft.com/office/drawing/2014/main" id="{0A741EDF-0FAB-5046-917B-2178797CE768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23" name="Straight Connector 622">
                    <a:extLst>
                      <a:ext uri="{FF2B5EF4-FFF2-40B4-BE49-F238E27FC236}">
                        <a16:creationId xmlns:a16="http://schemas.microsoft.com/office/drawing/2014/main" id="{F457FCD8-8F4C-3E4A-8C46-B0F38960CF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4" name="Straight Connector 623">
                    <a:extLst>
                      <a:ext uri="{FF2B5EF4-FFF2-40B4-BE49-F238E27FC236}">
                        <a16:creationId xmlns:a16="http://schemas.microsoft.com/office/drawing/2014/main" id="{72D8F3B2-A45E-EB43-A47C-EE9B7DB090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FA11C190-BFC8-FD4D-A70E-1A95B057DE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8538" y="2360905"/>
                <a:ext cx="3579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CFD2684B-F882-0442-88C5-EB6BACA444CC}"/>
                  </a:ext>
                </a:extLst>
              </p:cNvPr>
              <p:cNvGrpSpPr/>
              <p:nvPr/>
            </p:nvGrpSpPr>
            <p:grpSpPr>
              <a:xfrm>
                <a:off x="4886509" y="1988622"/>
                <a:ext cx="528727" cy="372284"/>
                <a:chOff x="5137138" y="3012585"/>
                <a:chExt cx="720000" cy="360000"/>
              </a:xfrm>
            </p:grpSpPr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F45C824A-C4C6-7F49-972E-3D881417F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9B65E60A-C1C2-124B-AC25-9DCCB5FABC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086E1531-625F-2447-B6FC-D1E388FA9F99}"/>
                  </a:ext>
                </a:extLst>
              </p:cNvPr>
              <p:cNvGrpSpPr/>
              <p:nvPr/>
            </p:nvGrpSpPr>
            <p:grpSpPr>
              <a:xfrm>
                <a:off x="5415230" y="1812850"/>
                <a:ext cx="369258" cy="359160"/>
                <a:chOff x="8233410" y="2732395"/>
                <a:chExt cx="1000982" cy="816995"/>
              </a:xfrm>
            </p:grpSpPr>
            <p:grpSp>
              <p:nvGrpSpPr>
                <p:cNvPr id="613" name="Group 612">
                  <a:extLst>
                    <a:ext uri="{FF2B5EF4-FFF2-40B4-BE49-F238E27FC236}">
                      <a16:creationId xmlns:a16="http://schemas.microsoft.com/office/drawing/2014/main" id="{CA82366B-9850-164B-AB10-BD1BC01B4036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17" name="Straight Connector 616">
                    <a:extLst>
                      <a:ext uri="{FF2B5EF4-FFF2-40B4-BE49-F238E27FC236}">
                        <a16:creationId xmlns:a16="http://schemas.microsoft.com/office/drawing/2014/main" id="{04BDE5A3-716D-144D-9839-F3BF7AB2D3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Straight Connector 617">
                    <a:extLst>
                      <a:ext uri="{FF2B5EF4-FFF2-40B4-BE49-F238E27FC236}">
                        <a16:creationId xmlns:a16="http://schemas.microsoft.com/office/drawing/2014/main" id="{F2C64009-3D0A-8142-B00D-62D79EE5C3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4" name="Group 613">
                  <a:extLst>
                    <a:ext uri="{FF2B5EF4-FFF2-40B4-BE49-F238E27FC236}">
                      <a16:creationId xmlns:a16="http://schemas.microsoft.com/office/drawing/2014/main" id="{BB09AB21-4D7E-2843-A074-A1A1B34A18FA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15" name="Straight Connector 614">
                    <a:extLst>
                      <a:ext uri="{FF2B5EF4-FFF2-40B4-BE49-F238E27FC236}">
                        <a16:creationId xmlns:a16="http://schemas.microsoft.com/office/drawing/2014/main" id="{5330CAC7-BB35-1342-B3B2-076B96AD1B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6" name="Straight Connector 615">
                    <a:extLst>
                      <a:ext uri="{FF2B5EF4-FFF2-40B4-BE49-F238E27FC236}">
                        <a16:creationId xmlns:a16="http://schemas.microsoft.com/office/drawing/2014/main" id="{0E14FCB8-A318-5C46-B269-0E08877CF5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974" name="Group 973">
            <a:extLst>
              <a:ext uri="{FF2B5EF4-FFF2-40B4-BE49-F238E27FC236}">
                <a16:creationId xmlns:a16="http://schemas.microsoft.com/office/drawing/2014/main" id="{36F7C7A6-A9CA-9D49-B45C-B7351B8610D2}"/>
              </a:ext>
            </a:extLst>
          </p:cNvPr>
          <p:cNvGrpSpPr/>
          <p:nvPr/>
        </p:nvGrpSpPr>
        <p:grpSpPr>
          <a:xfrm>
            <a:off x="5079955" y="1345269"/>
            <a:ext cx="1659853" cy="1454017"/>
            <a:chOff x="4398817" y="1402518"/>
            <a:chExt cx="1659853" cy="1454017"/>
          </a:xfrm>
        </p:grpSpPr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C9E5B166-EF54-7246-A8EB-7BE0E5350C12}"/>
                </a:ext>
              </a:extLst>
            </p:cNvPr>
            <p:cNvSpPr txBox="1"/>
            <p:nvPr/>
          </p:nvSpPr>
          <p:spPr>
            <a:xfrm>
              <a:off x="5650979" y="1402518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DC008B-E67E-9C43-B72B-BB329784BAA8}"/>
                </a:ext>
              </a:extLst>
            </p:cNvPr>
            <p:cNvSpPr txBox="1"/>
            <p:nvPr/>
          </p:nvSpPr>
          <p:spPr>
            <a:xfrm>
              <a:off x="5695645" y="1753820"/>
              <a:ext cx="33895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632" name="TextBox 631">
              <a:extLst>
                <a:ext uri="{FF2B5EF4-FFF2-40B4-BE49-F238E27FC236}">
                  <a16:creationId xmlns:a16="http://schemas.microsoft.com/office/drawing/2014/main" id="{12D00A57-78C0-1243-BB21-DBE510F7F93C}"/>
                </a:ext>
              </a:extLst>
            </p:cNvPr>
            <p:cNvSpPr txBox="1"/>
            <p:nvPr/>
          </p:nvSpPr>
          <p:spPr>
            <a:xfrm>
              <a:off x="5695646" y="2105122"/>
              <a:ext cx="33895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94AA888A-B1A0-1A4A-9D50-5ADBB721F1D0}"/>
                </a:ext>
              </a:extLst>
            </p:cNvPr>
            <p:cNvSpPr txBox="1"/>
            <p:nvPr/>
          </p:nvSpPr>
          <p:spPr>
            <a:xfrm>
              <a:off x="5695647" y="2456425"/>
              <a:ext cx="33894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grpSp>
          <p:nvGrpSpPr>
            <p:cNvPr id="634" name="Group 633">
              <a:extLst>
                <a:ext uri="{FF2B5EF4-FFF2-40B4-BE49-F238E27FC236}">
                  <a16:creationId xmlns:a16="http://schemas.microsoft.com/office/drawing/2014/main" id="{AFA9A559-6A9C-9643-9CF7-2684709D6063}"/>
                </a:ext>
              </a:extLst>
            </p:cNvPr>
            <p:cNvGrpSpPr/>
            <p:nvPr/>
          </p:nvGrpSpPr>
          <p:grpSpPr>
            <a:xfrm>
              <a:off x="4398817" y="1609486"/>
              <a:ext cx="1255950" cy="1062979"/>
              <a:chOff x="4528538" y="1812850"/>
              <a:chExt cx="1255950" cy="1062979"/>
            </a:xfrm>
          </p:grpSpPr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7DE8F980-56D9-AE44-A9BC-34087915BC0A}"/>
                  </a:ext>
                </a:extLst>
              </p:cNvPr>
              <p:cNvGrpSpPr/>
              <p:nvPr/>
            </p:nvGrpSpPr>
            <p:grpSpPr>
              <a:xfrm flipV="1">
                <a:off x="4886503" y="2362341"/>
                <a:ext cx="528727" cy="337716"/>
                <a:chOff x="5137138" y="3012585"/>
                <a:chExt cx="720000" cy="360000"/>
              </a:xfrm>
            </p:grpSpPr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77EC84B3-D38A-834C-949C-A954786F4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2AA4FF32-73CD-064B-B748-818BBDBE4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395BE018-66C4-D040-9369-49AB958496E8}"/>
                  </a:ext>
                </a:extLst>
              </p:cNvPr>
              <p:cNvGrpSpPr/>
              <p:nvPr/>
            </p:nvGrpSpPr>
            <p:grpSpPr>
              <a:xfrm flipV="1">
                <a:off x="5415224" y="2516669"/>
                <a:ext cx="369258" cy="359160"/>
                <a:chOff x="8233410" y="2732395"/>
                <a:chExt cx="1000982" cy="816995"/>
              </a:xfrm>
            </p:grpSpPr>
            <p:grpSp>
              <p:nvGrpSpPr>
                <p:cNvPr id="648" name="Group 647">
                  <a:extLst>
                    <a:ext uri="{FF2B5EF4-FFF2-40B4-BE49-F238E27FC236}">
                      <a16:creationId xmlns:a16="http://schemas.microsoft.com/office/drawing/2014/main" id="{D8FE0586-5453-5045-9399-3EE3AA629A63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52" name="Straight Connector 651">
                    <a:extLst>
                      <a:ext uri="{FF2B5EF4-FFF2-40B4-BE49-F238E27FC236}">
                        <a16:creationId xmlns:a16="http://schemas.microsoft.com/office/drawing/2014/main" id="{DBFA59B1-91DC-214D-8BB6-7844D38B10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3" name="Straight Connector 652">
                    <a:extLst>
                      <a:ext uri="{FF2B5EF4-FFF2-40B4-BE49-F238E27FC236}">
                        <a16:creationId xmlns:a16="http://schemas.microsoft.com/office/drawing/2014/main" id="{B2B4AC07-73C5-354A-8240-390FE7EC2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8C6D84B3-7375-F747-9551-8D71FC91BB3F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50" name="Straight Connector 649">
                    <a:extLst>
                      <a:ext uri="{FF2B5EF4-FFF2-40B4-BE49-F238E27FC236}">
                        <a16:creationId xmlns:a16="http://schemas.microsoft.com/office/drawing/2014/main" id="{2E0FFF45-8B4F-E44B-8530-FCB30616FB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Straight Connector 650">
                    <a:extLst>
                      <a:ext uri="{FF2B5EF4-FFF2-40B4-BE49-F238E27FC236}">
                        <a16:creationId xmlns:a16="http://schemas.microsoft.com/office/drawing/2014/main" id="{492349FE-7584-0249-B096-B9207D31AF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1BFB0948-9C3C-DD47-92EB-7080105533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28538" y="2360905"/>
                <a:ext cx="3579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BD06A88D-BA86-5D4F-A457-C2EE1FEC3EA4}"/>
                  </a:ext>
                </a:extLst>
              </p:cNvPr>
              <p:cNvGrpSpPr/>
              <p:nvPr/>
            </p:nvGrpSpPr>
            <p:grpSpPr>
              <a:xfrm>
                <a:off x="4886509" y="1988622"/>
                <a:ext cx="528727" cy="372284"/>
                <a:chOff x="5137138" y="3012585"/>
                <a:chExt cx="720000" cy="360000"/>
              </a:xfrm>
            </p:grpSpPr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6D86BF6-60E2-0844-923B-DE1DFC1A4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7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C91532AA-1C3A-4E41-AAF1-5DC4E255C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7138" y="3012585"/>
                  <a:ext cx="0" cy="36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FC436607-9337-F443-9429-C77C9EDB9A22}"/>
                  </a:ext>
                </a:extLst>
              </p:cNvPr>
              <p:cNvGrpSpPr/>
              <p:nvPr/>
            </p:nvGrpSpPr>
            <p:grpSpPr>
              <a:xfrm>
                <a:off x="5415230" y="1812850"/>
                <a:ext cx="369258" cy="359160"/>
                <a:chOff x="8233410" y="2732395"/>
                <a:chExt cx="1000982" cy="816995"/>
              </a:xfrm>
            </p:grpSpPr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B208082D-4137-B743-9B75-69ED6E6BD416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44" name="Straight Connector 643">
                    <a:extLst>
                      <a:ext uri="{FF2B5EF4-FFF2-40B4-BE49-F238E27FC236}">
                        <a16:creationId xmlns:a16="http://schemas.microsoft.com/office/drawing/2014/main" id="{37411452-21AA-9B49-9DC2-1543B516D6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5" name="Straight Connector 644">
                    <a:extLst>
                      <a:ext uri="{FF2B5EF4-FFF2-40B4-BE49-F238E27FC236}">
                        <a16:creationId xmlns:a16="http://schemas.microsoft.com/office/drawing/2014/main" id="{16AFC752-8CB1-2D43-98B4-9874D130BF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1" name="Group 640">
                  <a:extLst>
                    <a:ext uri="{FF2B5EF4-FFF2-40B4-BE49-F238E27FC236}">
                      <a16:creationId xmlns:a16="http://schemas.microsoft.com/office/drawing/2014/main" id="{7BB0E408-335D-CB4C-BB1F-8CB16622BDE6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42" name="Straight Connector 641">
                    <a:extLst>
                      <a:ext uri="{FF2B5EF4-FFF2-40B4-BE49-F238E27FC236}">
                        <a16:creationId xmlns:a16="http://schemas.microsoft.com/office/drawing/2014/main" id="{4C33BCD6-F9AD-2645-A27A-4F0EB42D1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3" name="Straight Connector 642">
                    <a:extLst>
                      <a:ext uri="{FF2B5EF4-FFF2-40B4-BE49-F238E27FC236}">
                        <a16:creationId xmlns:a16="http://schemas.microsoft.com/office/drawing/2014/main" id="{7A68A778-60FC-5948-B497-3A1A00D25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968" name="Group 967">
            <a:extLst>
              <a:ext uri="{FF2B5EF4-FFF2-40B4-BE49-F238E27FC236}">
                <a16:creationId xmlns:a16="http://schemas.microsoft.com/office/drawing/2014/main" id="{4CB57FD7-1F18-A74E-B1B6-4904EF7D7C0E}"/>
              </a:ext>
            </a:extLst>
          </p:cNvPr>
          <p:cNvGrpSpPr/>
          <p:nvPr/>
        </p:nvGrpSpPr>
        <p:grpSpPr>
          <a:xfrm>
            <a:off x="9278060" y="1334956"/>
            <a:ext cx="1704520" cy="1454020"/>
            <a:chOff x="8596922" y="1392205"/>
            <a:chExt cx="1704520" cy="1454020"/>
          </a:xfrm>
        </p:grpSpPr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61AE708E-A4A9-0A45-B9A6-6A8DCB9DC661}"/>
                </a:ext>
              </a:extLst>
            </p:cNvPr>
            <p:cNvSpPr txBox="1"/>
            <p:nvPr/>
          </p:nvSpPr>
          <p:spPr>
            <a:xfrm>
              <a:off x="9893751" y="1392205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B4FE7BD2-A8FF-E84C-9AE9-BB690E4B5E68}"/>
                </a:ext>
              </a:extLst>
            </p:cNvPr>
            <p:cNvSpPr txBox="1"/>
            <p:nvPr/>
          </p:nvSpPr>
          <p:spPr>
            <a:xfrm>
              <a:off x="9893752" y="1743507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4288DA5B-421F-1C49-99E4-ABF4F96388C0}"/>
                </a:ext>
              </a:extLst>
            </p:cNvPr>
            <p:cNvSpPr txBox="1"/>
            <p:nvPr/>
          </p:nvSpPr>
          <p:spPr>
            <a:xfrm>
              <a:off x="9893751" y="2094810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1DB44629-51D4-2846-9CBD-34CA7D55F9A5}"/>
                </a:ext>
              </a:extLst>
            </p:cNvPr>
            <p:cNvSpPr txBox="1"/>
            <p:nvPr/>
          </p:nvSpPr>
          <p:spPr>
            <a:xfrm>
              <a:off x="9893752" y="2446115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id="{D5E1B1F5-56BA-7443-B093-4CDDB5126083}"/>
                </a:ext>
              </a:extLst>
            </p:cNvPr>
            <p:cNvGrpSpPr/>
            <p:nvPr/>
          </p:nvGrpSpPr>
          <p:grpSpPr>
            <a:xfrm>
              <a:off x="8596922" y="1602911"/>
              <a:ext cx="1296830" cy="1059245"/>
              <a:chOff x="425221" y="2134036"/>
              <a:chExt cx="1524137" cy="1244908"/>
            </a:xfrm>
          </p:grpSpPr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DC74DF7A-8020-D047-8247-30FED8338D50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678" name="Group 677">
                  <a:extLst>
                    <a:ext uri="{FF2B5EF4-FFF2-40B4-BE49-F238E27FC236}">
                      <a16:creationId xmlns:a16="http://schemas.microsoft.com/office/drawing/2014/main" id="{63B124A1-5488-4544-8CDB-7516A4878F92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682" name="Straight Connector 681">
                    <a:extLst>
                      <a:ext uri="{FF2B5EF4-FFF2-40B4-BE49-F238E27FC236}">
                        <a16:creationId xmlns:a16="http://schemas.microsoft.com/office/drawing/2014/main" id="{214F53F3-2385-044D-8A57-5D8F5D5904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3" name="Straight Connector 682">
                    <a:extLst>
                      <a:ext uri="{FF2B5EF4-FFF2-40B4-BE49-F238E27FC236}">
                        <a16:creationId xmlns:a16="http://schemas.microsoft.com/office/drawing/2014/main" id="{36DC7D4F-FC82-2747-9157-D3143E12ED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Group 678">
                  <a:extLst>
                    <a:ext uri="{FF2B5EF4-FFF2-40B4-BE49-F238E27FC236}">
                      <a16:creationId xmlns:a16="http://schemas.microsoft.com/office/drawing/2014/main" id="{F2AABC15-F9D9-1646-9642-3720BA2D64E6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680" name="Straight Connector 679">
                    <a:extLst>
                      <a:ext uri="{FF2B5EF4-FFF2-40B4-BE49-F238E27FC236}">
                        <a16:creationId xmlns:a16="http://schemas.microsoft.com/office/drawing/2014/main" id="{3951A7F8-0482-0641-A81A-E88A152A09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Straight Connector 680">
                    <a:extLst>
                      <a:ext uri="{FF2B5EF4-FFF2-40B4-BE49-F238E27FC236}">
                        <a16:creationId xmlns:a16="http://schemas.microsoft.com/office/drawing/2014/main" id="{D0CD93A0-78CE-0A44-945B-869B2F9BB2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A5C45330-15DF-CC49-B0F2-7AC32B003742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672" name="Group 671">
                  <a:extLst>
                    <a:ext uri="{FF2B5EF4-FFF2-40B4-BE49-F238E27FC236}">
                      <a16:creationId xmlns:a16="http://schemas.microsoft.com/office/drawing/2014/main" id="{32C65D99-F16D-074C-A597-F373F8A4330C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76" name="Straight Connector 675">
                    <a:extLst>
                      <a:ext uri="{FF2B5EF4-FFF2-40B4-BE49-F238E27FC236}">
                        <a16:creationId xmlns:a16="http://schemas.microsoft.com/office/drawing/2014/main" id="{3CA29CE0-375B-704D-AAD8-76F361751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Straight Connector 676">
                    <a:extLst>
                      <a:ext uri="{FF2B5EF4-FFF2-40B4-BE49-F238E27FC236}">
                        <a16:creationId xmlns:a16="http://schemas.microsoft.com/office/drawing/2014/main" id="{E6B0CA67-4E62-CF42-B5B0-7E0F2F9BB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3" name="Group 672">
                  <a:extLst>
                    <a:ext uri="{FF2B5EF4-FFF2-40B4-BE49-F238E27FC236}">
                      <a16:creationId xmlns:a16="http://schemas.microsoft.com/office/drawing/2014/main" id="{44A6AADC-1F62-F04B-A59D-680EAB05F423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674" name="Straight Connector 673">
                    <a:extLst>
                      <a:ext uri="{FF2B5EF4-FFF2-40B4-BE49-F238E27FC236}">
                        <a16:creationId xmlns:a16="http://schemas.microsoft.com/office/drawing/2014/main" id="{6FFDB3B5-7B67-8B4F-A80F-98766DC9FE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Straight Connector 674">
                    <a:extLst>
                      <a:ext uri="{FF2B5EF4-FFF2-40B4-BE49-F238E27FC236}">
                        <a16:creationId xmlns:a16="http://schemas.microsoft.com/office/drawing/2014/main" id="{36755163-9653-A843-B4BD-F5547854CE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4" name="Group 663">
                <a:extLst>
                  <a:ext uri="{FF2B5EF4-FFF2-40B4-BE49-F238E27FC236}">
                    <a16:creationId xmlns:a16="http://schemas.microsoft.com/office/drawing/2014/main" id="{60D2DC2C-EF08-3A4C-99DA-054106239532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3B687396-29A1-BF43-89DA-4883724D401F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670" name="Straight Connector 669">
                    <a:extLst>
                      <a:ext uri="{FF2B5EF4-FFF2-40B4-BE49-F238E27FC236}">
                        <a16:creationId xmlns:a16="http://schemas.microsoft.com/office/drawing/2014/main" id="{61A08E0C-F675-ED47-8143-B07BB13B6D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Straight Connector 670">
                    <a:extLst>
                      <a:ext uri="{FF2B5EF4-FFF2-40B4-BE49-F238E27FC236}">
                        <a16:creationId xmlns:a16="http://schemas.microsoft.com/office/drawing/2014/main" id="{4158014E-A008-8047-B113-2118A889ED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7" name="Group 666">
                  <a:extLst>
                    <a:ext uri="{FF2B5EF4-FFF2-40B4-BE49-F238E27FC236}">
                      <a16:creationId xmlns:a16="http://schemas.microsoft.com/office/drawing/2014/main" id="{1CAD21D2-7A86-0749-9301-53B283AE6172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668" name="Straight Connector 667">
                    <a:extLst>
                      <a:ext uri="{FF2B5EF4-FFF2-40B4-BE49-F238E27FC236}">
                        <a16:creationId xmlns:a16="http://schemas.microsoft.com/office/drawing/2014/main" id="{E5973896-9A99-9A4D-9DBA-1089D5986C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Straight Connector 668">
                    <a:extLst>
                      <a:ext uri="{FF2B5EF4-FFF2-40B4-BE49-F238E27FC236}">
                        <a16:creationId xmlns:a16="http://schemas.microsoft.com/office/drawing/2014/main" id="{7D6815FE-F4D5-4348-AF4B-B15038EAFE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id="{FACD6482-B21F-6246-9B63-93F6EBB292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08824EE2-0CAF-4E4E-8AD7-BF8B8B9E6A22}"/>
              </a:ext>
            </a:extLst>
          </p:cNvPr>
          <p:cNvGrpSpPr/>
          <p:nvPr/>
        </p:nvGrpSpPr>
        <p:grpSpPr>
          <a:xfrm>
            <a:off x="3036210" y="3117457"/>
            <a:ext cx="1704520" cy="1454020"/>
            <a:chOff x="309449" y="3174706"/>
            <a:chExt cx="1704520" cy="1454020"/>
          </a:xfrm>
        </p:grpSpPr>
        <p:sp>
          <p:nvSpPr>
            <p:cNvPr id="685" name="TextBox 684">
              <a:extLst>
                <a:ext uri="{FF2B5EF4-FFF2-40B4-BE49-F238E27FC236}">
                  <a16:creationId xmlns:a16="http://schemas.microsoft.com/office/drawing/2014/main" id="{7519C0E4-CBF7-7243-86BA-5293EEA7CC74}"/>
                </a:ext>
              </a:extLst>
            </p:cNvPr>
            <p:cNvSpPr txBox="1"/>
            <p:nvPr/>
          </p:nvSpPr>
          <p:spPr>
            <a:xfrm>
              <a:off x="1606278" y="3174706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686" name="TextBox 685">
              <a:extLst>
                <a:ext uri="{FF2B5EF4-FFF2-40B4-BE49-F238E27FC236}">
                  <a16:creationId xmlns:a16="http://schemas.microsoft.com/office/drawing/2014/main" id="{80268BCD-6B1A-9240-BB01-1B6445F27D6B}"/>
                </a:ext>
              </a:extLst>
            </p:cNvPr>
            <p:cNvSpPr txBox="1"/>
            <p:nvPr/>
          </p:nvSpPr>
          <p:spPr>
            <a:xfrm>
              <a:off x="1606279" y="3526009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687" name="TextBox 686">
              <a:extLst>
                <a:ext uri="{FF2B5EF4-FFF2-40B4-BE49-F238E27FC236}">
                  <a16:creationId xmlns:a16="http://schemas.microsoft.com/office/drawing/2014/main" id="{D8B26F15-B798-894D-AFFC-6A8610E3FAE3}"/>
                </a:ext>
              </a:extLst>
            </p:cNvPr>
            <p:cNvSpPr txBox="1"/>
            <p:nvPr/>
          </p:nvSpPr>
          <p:spPr>
            <a:xfrm>
              <a:off x="1606278" y="3877311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87881330-57ED-D346-B71C-BB52D42E2F64}"/>
                </a:ext>
              </a:extLst>
            </p:cNvPr>
            <p:cNvSpPr txBox="1"/>
            <p:nvPr/>
          </p:nvSpPr>
          <p:spPr>
            <a:xfrm>
              <a:off x="1606279" y="4228616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grpSp>
          <p:nvGrpSpPr>
            <p:cNvPr id="689" name="Group 688">
              <a:extLst>
                <a:ext uri="{FF2B5EF4-FFF2-40B4-BE49-F238E27FC236}">
                  <a16:creationId xmlns:a16="http://schemas.microsoft.com/office/drawing/2014/main" id="{A64F4A75-3428-634B-B42E-49CD09B416BD}"/>
                </a:ext>
              </a:extLst>
            </p:cNvPr>
            <p:cNvGrpSpPr/>
            <p:nvPr/>
          </p:nvGrpSpPr>
          <p:grpSpPr>
            <a:xfrm>
              <a:off x="309449" y="3385412"/>
              <a:ext cx="1296830" cy="1059245"/>
              <a:chOff x="425221" y="2134036"/>
              <a:chExt cx="1524137" cy="1244908"/>
            </a:xfrm>
          </p:grpSpPr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1A032957-09C3-DA4E-92A3-DDEE303919CD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706" name="Group 705">
                  <a:extLst>
                    <a:ext uri="{FF2B5EF4-FFF2-40B4-BE49-F238E27FC236}">
                      <a16:creationId xmlns:a16="http://schemas.microsoft.com/office/drawing/2014/main" id="{193134F8-8831-5F49-969A-257A6E461B11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710" name="Straight Connector 709">
                    <a:extLst>
                      <a:ext uri="{FF2B5EF4-FFF2-40B4-BE49-F238E27FC236}">
                        <a16:creationId xmlns:a16="http://schemas.microsoft.com/office/drawing/2014/main" id="{936AC568-2E4A-314F-B07A-5C2BA72517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Straight Connector 710">
                    <a:extLst>
                      <a:ext uri="{FF2B5EF4-FFF2-40B4-BE49-F238E27FC236}">
                        <a16:creationId xmlns:a16="http://schemas.microsoft.com/office/drawing/2014/main" id="{0D5B4901-965E-AE40-95A8-21AC46E505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E110AAC3-7D2B-534A-8B31-8231DDE82098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708" name="Straight Connector 707">
                    <a:extLst>
                      <a:ext uri="{FF2B5EF4-FFF2-40B4-BE49-F238E27FC236}">
                        <a16:creationId xmlns:a16="http://schemas.microsoft.com/office/drawing/2014/main" id="{AD498941-B753-A540-A522-F22B8070B8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Straight Connector 708">
                    <a:extLst>
                      <a:ext uri="{FF2B5EF4-FFF2-40B4-BE49-F238E27FC236}">
                        <a16:creationId xmlns:a16="http://schemas.microsoft.com/office/drawing/2014/main" id="{ACD24FC9-6E2C-4B4D-81DA-2EE384B2A2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02CE76D1-D67B-974F-A285-45519D3BB3A4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700" name="Group 699">
                  <a:extLst>
                    <a:ext uri="{FF2B5EF4-FFF2-40B4-BE49-F238E27FC236}">
                      <a16:creationId xmlns:a16="http://schemas.microsoft.com/office/drawing/2014/main" id="{BB7CAF7F-7FE3-B64A-9126-33E0A86D16DF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704" name="Straight Connector 703">
                    <a:extLst>
                      <a:ext uri="{FF2B5EF4-FFF2-40B4-BE49-F238E27FC236}">
                        <a16:creationId xmlns:a16="http://schemas.microsoft.com/office/drawing/2014/main" id="{98BCD71A-57C0-C348-810E-AD3C2ABFD3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Straight Connector 704">
                    <a:extLst>
                      <a:ext uri="{FF2B5EF4-FFF2-40B4-BE49-F238E27FC236}">
                        <a16:creationId xmlns:a16="http://schemas.microsoft.com/office/drawing/2014/main" id="{0C7DB3B6-CB82-D94C-9E06-486F45768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1" name="Group 700">
                  <a:extLst>
                    <a:ext uri="{FF2B5EF4-FFF2-40B4-BE49-F238E27FC236}">
                      <a16:creationId xmlns:a16="http://schemas.microsoft.com/office/drawing/2014/main" id="{428215DE-471D-1C4B-A95D-80FDF66315F2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702" name="Straight Connector 701">
                    <a:extLst>
                      <a:ext uri="{FF2B5EF4-FFF2-40B4-BE49-F238E27FC236}">
                        <a16:creationId xmlns:a16="http://schemas.microsoft.com/office/drawing/2014/main" id="{5BCD7C2C-A4E1-7A4A-B0E7-EB73FBE820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Straight Connector 702">
                    <a:extLst>
                      <a:ext uri="{FF2B5EF4-FFF2-40B4-BE49-F238E27FC236}">
                        <a16:creationId xmlns:a16="http://schemas.microsoft.com/office/drawing/2014/main" id="{5655FF47-D958-2946-88D4-98A0386311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92" name="Group 691">
                <a:extLst>
                  <a:ext uri="{FF2B5EF4-FFF2-40B4-BE49-F238E27FC236}">
                    <a16:creationId xmlns:a16="http://schemas.microsoft.com/office/drawing/2014/main" id="{9DAC2F87-F24B-BD4C-BFBB-82DEEAAB8D51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694" name="Group 693">
                  <a:extLst>
                    <a:ext uri="{FF2B5EF4-FFF2-40B4-BE49-F238E27FC236}">
                      <a16:creationId xmlns:a16="http://schemas.microsoft.com/office/drawing/2014/main" id="{D2DCAC43-5B3E-894E-8EC2-CE0B79C96CD7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698" name="Straight Connector 697">
                    <a:extLst>
                      <a:ext uri="{FF2B5EF4-FFF2-40B4-BE49-F238E27FC236}">
                        <a16:creationId xmlns:a16="http://schemas.microsoft.com/office/drawing/2014/main" id="{E5A55FA7-B1A9-7C49-BFA2-9F31BC035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9" name="Straight Connector 698">
                    <a:extLst>
                      <a:ext uri="{FF2B5EF4-FFF2-40B4-BE49-F238E27FC236}">
                        <a16:creationId xmlns:a16="http://schemas.microsoft.com/office/drawing/2014/main" id="{63878915-225C-4E4C-94E5-5E58A10B9B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5" name="Group 694">
                  <a:extLst>
                    <a:ext uri="{FF2B5EF4-FFF2-40B4-BE49-F238E27FC236}">
                      <a16:creationId xmlns:a16="http://schemas.microsoft.com/office/drawing/2014/main" id="{93990204-5D18-694C-944A-D2AAC172DC7D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696" name="Straight Connector 695">
                    <a:extLst>
                      <a:ext uri="{FF2B5EF4-FFF2-40B4-BE49-F238E27FC236}">
                        <a16:creationId xmlns:a16="http://schemas.microsoft.com/office/drawing/2014/main" id="{19A1C11E-AA29-C14B-92BA-6876135C43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7" name="Straight Connector 696">
                    <a:extLst>
                      <a:ext uri="{FF2B5EF4-FFF2-40B4-BE49-F238E27FC236}">
                        <a16:creationId xmlns:a16="http://schemas.microsoft.com/office/drawing/2014/main" id="{31B4AF3A-D50B-3A49-89EC-0D6BFE5D61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93" name="Straight Connector 692">
                <a:extLst>
                  <a:ext uri="{FF2B5EF4-FFF2-40B4-BE49-F238E27FC236}">
                    <a16:creationId xmlns:a16="http://schemas.microsoft.com/office/drawing/2014/main" id="{04F26236-A32D-6B44-9633-4FA143108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83FDDD7A-03C6-A147-AFE4-C6B6767BE9CD}"/>
              </a:ext>
            </a:extLst>
          </p:cNvPr>
          <p:cNvGrpSpPr/>
          <p:nvPr/>
        </p:nvGrpSpPr>
        <p:grpSpPr>
          <a:xfrm>
            <a:off x="956214" y="3117456"/>
            <a:ext cx="1704520" cy="1454020"/>
            <a:chOff x="2357852" y="3174705"/>
            <a:chExt cx="1704520" cy="1454020"/>
          </a:xfrm>
        </p:grpSpPr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3C0C8D68-0B2D-9247-A4B6-DD4832AC32BE}"/>
                </a:ext>
              </a:extLst>
            </p:cNvPr>
            <p:cNvSpPr txBox="1"/>
            <p:nvPr/>
          </p:nvSpPr>
          <p:spPr>
            <a:xfrm>
              <a:off x="3654681" y="3174705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B1F12021-8AD4-D844-8298-1DDAE6A8D56C}"/>
                </a:ext>
              </a:extLst>
            </p:cNvPr>
            <p:cNvSpPr txBox="1"/>
            <p:nvPr/>
          </p:nvSpPr>
          <p:spPr>
            <a:xfrm>
              <a:off x="3654682" y="3526009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715" name="TextBox 714">
              <a:extLst>
                <a:ext uri="{FF2B5EF4-FFF2-40B4-BE49-F238E27FC236}">
                  <a16:creationId xmlns:a16="http://schemas.microsoft.com/office/drawing/2014/main" id="{20F1D86B-2C49-364A-B964-46B5D415A3A1}"/>
                </a:ext>
              </a:extLst>
            </p:cNvPr>
            <p:cNvSpPr txBox="1"/>
            <p:nvPr/>
          </p:nvSpPr>
          <p:spPr>
            <a:xfrm>
              <a:off x="3654681" y="3877311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716" name="TextBox 715">
              <a:extLst>
                <a:ext uri="{FF2B5EF4-FFF2-40B4-BE49-F238E27FC236}">
                  <a16:creationId xmlns:a16="http://schemas.microsoft.com/office/drawing/2014/main" id="{65B42073-6BA7-2544-A401-0E3531CF361E}"/>
                </a:ext>
              </a:extLst>
            </p:cNvPr>
            <p:cNvSpPr txBox="1"/>
            <p:nvPr/>
          </p:nvSpPr>
          <p:spPr>
            <a:xfrm>
              <a:off x="3654682" y="4228615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DC4A11B3-912A-F548-BF37-FC5BA62A4591}"/>
                </a:ext>
              </a:extLst>
            </p:cNvPr>
            <p:cNvGrpSpPr/>
            <p:nvPr/>
          </p:nvGrpSpPr>
          <p:grpSpPr>
            <a:xfrm>
              <a:off x="2357852" y="3385411"/>
              <a:ext cx="1296830" cy="1059245"/>
              <a:chOff x="425221" y="2134036"/>
              <a:chExt cx="1524137" cy="1244908"/>
            </a:xfrm>
          </p:grpSpPr>
          <p:grpSp>
            <p:nvGrpSpPr>
              <p:cNvPr id="718" name="Group 717">
                <a:extLst>
                  <a:ext uri="{FF2B5EF4-FFF2-40B4-BE49-F238E27FC236}">
                    <a16:creationId xmlns:a16="http://schemas.microsoft.com/office/drawing/2014/main" id="{40E283A2-1F07-AB4F-8DB7-1228CEF85629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734" name="Group 733">
                  <a:extLst>
                    <a:ext uri="{FF2B5EF4-FFF2-40B4-BE49-F238E27FC236}">
                      <a16:creationId xmlns:a16="http://schemas.microsoft.com/office/drawing/2014/main" id="{62E7FAFB-7E98-3F45-8E83-940FD81AFD71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738" name="Straight Connector 737">
                    <a:extLst>
                      <a:ext uri="{FF2B5EF4-FFF2-40B4-BE49-F238E27FC236}">
                        <a16:creationId xmlns:a16="http://schemas.microsoft.com/office/drawing/2014/main" id="{72F40FFE-A6EB-394D-A6CF-E940838F43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9" name="Straight Connector 738">
                    <a:extLst>
                      <a:ext uri="{FF2B5EF4-FFF2-40B4-BE49-F238E27FC236}">
                        <a16:creationId xmlns:a16="http://schemas.microsoft.com/office/drawing/2014/main" id="{9528A7DA-3D26-144E-ABC6-BBCA2E6869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5C788AED-2A7F-6B41-BF1A-D924BC66A20A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736" name="Straight Connector 735">
                    <a:extLst>
                      <a:ext uri="{FF2B5EF4-FFF2-40B4-BE49-F238E27FC236}">
                        <a16:creationId xmlns:a16="http://schemas.microsoft.com/office/drawing/2014/main" id="{D5F6A807-FC65-FF4D-B20F-5A2C612911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7" name="Straight Connector 736">
                    <a:extLst>
                      <a:ext uri="{FF2B5EF4-FFF2-40B4-BE49-F238E27FC236}">
                        <a16:creationId xmlns:a16="http://schemas.microsoft.com/office/drawing/2014/main" id="{3603906B-707E-8448-9120-F08923979C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19" name="Group 718">
                <a:extLst>
                  <a:ext uri="{FF2B5EF4-FFF2-40B4-BE49-F238E27FC236}">
                    <a16:creationId xmlns:a16="http://schemas.microsoft.com/office/drawing/2014/main" id="{40720B2B-4D7A-234F-8A6B-FD2F4F49948F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728" name="Group 727">
                  <a:extLst>
                    <a:ext uri="{FF2B5EF4-FFF2-40B4-BE49-F238E27FC236}">
                      <a16:creationId xmlns:a16="http://schemas.microsoft.com/office/drawing/2014/main" id="{60F5C948-7EA6-CF47-BADB-95480CA8586E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732" name="Straight Connector 731">
                    <a:extLst>
                      <a:ext uri="{FF2B5EF4-FFF2-40B4-BE49-F238E27FC236}">
                        <a16:creationId xmlns:a16="http://schemas.microsoft.com/office/drawing/2014/main" id="{644EF07F-54DB-9C43-8B31-0A626A5BBF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Straight Connector 732">
                    <a:extLst>
                      <a:ext uri="{FF2B5EF4-FFF2-40B4-BE49-F238E27FC236}">
                        <a16:creationId xmlns:a16="http://schemas.microsoft.com/office/drawing/2014/main" id="{50319E1F-B603-DC41-B0A7-18CA7612F6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9" name="Group 728">
                  <a:extLst>
                    <a:ext uri="{FF2B5EF4-FFF2-40B4-BE49-F238E27FC236}">
                      <a16:creationId xmlns:a16="http://schemas.microsoft.com/office/drawing/2014/main" id="{DC3C9CDA-FD79-4946-9454-B3F631012895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730" name="Straight Connector 729">
                    <a:extLst>
                      <a:ext uri="{FF2B5EF4-FFF2-40B4-BE49-F238E27FC236}">
                        <a16:creationId xmlns:a16="http://schemas.microsoft.com/office/drawing/2014/main" id="{8306658E-2FEC-2A4E-8443-7F9295E5B7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Straight Connector 730">
                    <a:extLst>
                      <a:ext uri="{FF2B5EF4-FFF2-40B4-BE49-F238E27FC236}">
                        <a16:creationId xmlns:a16="http://schemas.microsoft.com/office/drawing/2014/main" id="{CDD609EC-F698-4D45-B640-7AA6BFF4A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20" name="Group 719">
                <a:extLst>
                  <a:ext uri="{FF2B5EF4-FFF2-40B4-BE49-F238E27FC236}">
                    <a16:creationId xmlns:a16="http://schemas.microsoft.com/office/drawing/2014/main" id="{C81FB70A-78E3-4643-8031-D65B9B702365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0CF4B7EE-7846-4841-961E-2704859C540A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726" name="Straight Connector 725">
                    <a:extLst>
                      <a:ext uri="{FF2B5EF4-FFF2-40B4-BE49-F238E27FC236}">
                        <a16:creationId xmlns:a16="http://schemas.microsoft.com/office/drawing/2014/main" id="{12CABBB6-7AB0-0142-8401-DBB172B3AD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Straight Connector 726">
                    <a:extLst>
                      <a:ext uri="{FF2B5EF4-FFF2-40B4-BE49-F238E27FC236}">
                        <a16:creationId xmlns:a16="http://schemas.microsoft.com/office/drawing/2014/main" id="{1BF8BB95-4F98-4443-9718-4D9607F5E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3" name="Group 722">
                  <a:extLst>
                    <a:ext uri="{FF2B5EF4-FFF2-40B4-BE49-F238E27FC236}">
                      <a16:creationId xmlns:a16="http://schemas.microsoft.com/office/drawing/2014/main" id="{49C108E6-DE47-5E47-9799-141D5027210E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724" name="Straight Connector 723">
                    <a:extLst>
                      <a:ext uri="{FF2B5EF4-FFF2-40B4-BE49-F238E27FC236}">
                        <a16:creationId xmlns:a16="http://schemas.microsoft.com/office/drawing/2014/main" id="{870D6D68-E4C0-CA49-81EB-86BB45ED7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Straight Connector 724">
                    <a:extLst>
                      <a:ext uri="{FF2B5EF4-FFF2-40B4-BE49-F238E27FC236}">
                        <a16:creationId xmlns:a16="http://schemas.microsoft.com/office/drawing/2014/main" id="{1BA3AEA4-1C30-3E4E-934A-007C0E8D1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50ADFB98-9815-AC44-BAB4-A42AC88C97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777B8EEC-6404-634E-8809-A19ECEEC6E8E}"/>
              </a:ext>
            </a:extLst>
          </p:cNvPr>
          <p:cNvGrpSpPr/>
          <p:nvPr/>
        </p:nvGrpSpPr>
        <p:grpSpPr>
          <a:xfrm>
            <a:off x="5045586" y="3117456"/>
            <a:ext cx="1704521" cy="1454019"/>
            <a:chOff x="4364448" y="3174705"/>
            <a:chExt cx="1704521" cy="1454019"/>
          </a:xfrm>
        </p:grpSpPr>
        <p:sp>
          <p:nvSpPr>
            <p:cNvPr id="741" name="TextBox 740">
              <a:extLst>
                <a:ext uri="{FF2B5EF4-FFF2-40B4-BE49-F238E27FC236}">
                  <a16:creationId xmlns:a16="http://schemas.microsoft.com/office/drawing/2014/main" id="{EB382851-C0BC-864D-BDCC-B6951908A54B}"/>
                </a:ext>
              </a:extLst>
            </p:cNvPr>
            <p:cNvSpPr txBox="1"/>
            <p:nvPr/>
          </p:nvSpPr>
          <p:spPr>
            <a:xfrm>
              <a:off x="5661278" y="3174705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742" name="TextBox 741">
              <a:extLst>
                <a:ext uri="{FF2B5EF4-FFF2-40B4-BE49-F238E27FC236}">
                  <a16:creationId xmlns:a16="http://schemas.microsoft.com/office/drawing/2014/main" id="{DE92436E-0064-F742-B754-66AC39D1CF11}"/>
                </a:ext>
              </a:extLst>
            </p:cNvPr>
            <p:cNvSpPr txBox="1"/>
            <p:nvPr/>
          </p:nvSpPr>
          <p:spPr>
            <a:xfrm>
              <a:off x="5661278" y="3526009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743" name="TextBox 742">
              <a:extLst>
                <a:ext uri="{FF2B5EF4-FFF2-40B4-BE49-F238E27FC236}">
                  <a16:creationId xmlns:a16="http://schemas.microsoft.com/office/drawing/2014/main" id="{3FC8836A-B22A-874F-8798-EF9319D0F9CD}"/>
                </a:ext>
              </a:extLst>
            </p:cNvPr>
            <p:cNvSpPr txBox="1"/>
            <p:nvPr/>
          </p:nvSpPr>
          <p:spPr>
            <a:xfrm>
              <a:off x="5661277" y="3877311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744" name="TextBox 743">
              <a:extLst>
                <a:ext uri="{FF2B5EF4-FFF2-40B4-BE49-F238E27FC236}">
                  <a16:creationId xmlns:a16="http://schemas.microsoft.com/office/drawing/2014/main" id="{3605B15F-AE3D-D34B-8501-5276A1E0603D}"/>
                </a:ext>
              </a:extLst>
            </p:cNvPr>
            <p:cNvSpPr txBox="1"/>
            <p:nvPr/>
          </p:nvSpPr>
          <p:spPr>
            <a:xfrm>
              <a:off x="5661278" y="4228614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1E268704-9EED-4148-A78E-6B63891AB8BB}"/>
                </a:ext>
              </a:extLst>
            </p:cNvPr>
            <p:cNvGrpSpPr/>
            <p:nvPr/>
          </p:nvGrpSpPr>
          <p:grpSpPr>
            <a:xfrm>
              <a:off x="4364448" y="3385411"/>
              <a:ext cx="1296830" cy="1059245"/>
              <a:chOff x="425221" y="2134036"/>
              <a:chExt cx="1524137" cy="1244908"/>
            </a:xfrm>
          </p:grpSpPr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A3F97F63-8560-1540-BE70-024A8C566365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762" name="Group 761">
                  <a:extLst>
                    <a:ext uri="{FF2B5EF4-FFF2-40B4-BE49-F238E27FC236}">
                      <a16:creationId xmlns:a16="http://schemas.microsoft.com/office/drawing/2014/main" id="{AFFCCCD3-E051-3F41-91F5-FE0F74A54D33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766" name="Straight Connector 765">
                    <a:extLst>
                      <a:ext uri="{FF2B5EF4-FFF2-40B4-BE49-F238E27FC236}">
                        <a16:creationId xmlns:a16="http://schemas.microsoft.com/office/drawing/2014/main" id="{36C1B1A8-0A72-434E-99D4-1F048CB152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Straight Connector 766">
                    <a:extLst>
                      <a:ext uri="{FF2B5EF4-FFF2-40B4-BE49-F238E27FC236}">
                        <a16:creationId xmlns:a16="http://schemas.microsoft.com/office/drawing/2014/main" id="{101B208D-58A2-A64D-8883-FC648724E2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3" name="Group 762">
                  <a:extLst>
                    <a:ext uri="{FF2B5EF4-FFF2-40B4-BE49-F238E27FC236}">
                      <a16:creationId xmlns:a16="http://schemas.microsoft.com/office/drawing/2014/main" id="{6E5A1890-1BE7-B349-A929-BD1C7C896813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764" name="Straight Connector 763">
                    <a:extLst>
                      <a:ext uri="{FF2B5EF4-FFF2-40B4-BE49-F238E27FC236}">
                        <a16:creationId xmlns:a16="http://schemas.microsoft.com/office/drawing/2014/main" id="{6E36CFC5-6B5D-1840-95C4-2DF12F53CF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5" name="Straight Connector 764">
                    <a:extLst>
                      <a:ext uri="{FF2B5EF4-FFF2-40B4-BE49-F238E27FC236}">
                        <a16:creationId xmlns:a16="http://schemas.microsoft.com/office/drawing/2014/main" id="{8E66442B-43F5-C143-B875-547BF1121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7" name="Group 746">
                <a:extLst>
                  <a:ext uri="{FF2B5EF4-FFF2-40B4-BE49-F238E27FC236}">
                    <a16:creationId xmlns:a16="http://schemas.microsoft.com/office/drawing/2014/main" id="{B0C12B6B-5977-C94D-BAB8-5C3744453F24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B5921D1F-71C6-1241-8D20-0AB2CAD90652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760" name="Straight Connector 759">
                    <a:extLst>
                      <a:ext uri="{FF2B5EF4-FFF2-40B4-BE49-F238E27FC236}">
                        <a16:creationId xmlns:a16="http://schemas.microsoft.com/office/drawing/2014/main" id="{7BC23E07-8DA2-DE4C-9BE2-92BA44A1B0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Straight Connector 760">
                    <a:extLst>
                      <a:ext uri="{FF2B5EF4-FFF2-40B4-BE49-F238E27FC236}">
                        <a16:creationId xmlns:a16="http://schemas.microsoft.com/office/drawing/2014/main" id="{96F50F8D-BB53-8746-8369-47BFC3B6CB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7" name="Group 756">
                  <a:extLst>
                    <a:ext uri="{FF2B5EF4-FFF2-40B4-BE49-F238E27FC236}">
                      <a16:creationId xmlns:a16="http://schemas.microsoft.com/office/drawing/2014/main" id="{B41F8484-EBFA-084F-A606-65C7F965E20B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758" name="Straight Connector 757">
                    <a:extLst>
                      <a:ext uri="{FF2B5EF4-FFF2-40B4-BE49-F238E27FC236}">
                        <a16:creationId xmlns:a16="http://schemas.microsoft.com/office/drawing/2014/main" id="{AD3AA08D-851F-BB45-9AF5-3F14BE115E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9" name="Straight Connector 758">
                    <a:extLst>
                      <a:ext uri="{FF2B5EF4-FFF2-40B4-BE49-F238E27FC236}">
                        <a16:creationId xmlns:a16="http://schemas.microsoft.com/office/drawing/2014/main" id="{AE046D62-3FD3-644D-9808-B9A50E0C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A70187ED-A2A5-4D45-A06B-5325A2D38EEC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750" name="Group 749">
                  <a:extLst>
                    <a:ext uri="{FF2B5EF4-FFF2-40B4-BE49-F238E27FC236}">
                      <a16:creationId xmlns:a16="http://schemas.microsoft.com/office/drawing/2014/main" id="{0F7240DE-E7CD-8346-927E-8139DD555B51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754" name="Straight Connector 753">
                    <a:extLst>
                      <a:ext uri="{FF2B5EF4-FFF2-40B4-BE49-F238E27FC236}">
                        <a16:creationId xmlns:a16="http://schemas.microsoft.com/office/drawing/2014/main" id="{E6D84A8C-4642-7945-9C0D-E21C419B06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5" name="Straight Connector 754">
                    <a:extLst>
                      <a:ext uri="{FF2B5EF4-FFF2-40B4-BE49-F238E27FC236}">
                        <a16:creationId xmlns:a16="http://schemas.microsoft.com/office/drawing/2014/main" id="{721BEA6D-4857-5A4E-9C39-BF27633C97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1" name="Group 750">
                  <a:extLst>
                    <a:ext uri="{FF2B5EF4-FFF2-40B4-BE49-F238E27FC236}">
                      <a16:creationId xmlns:a16="http://schemas.microsoft.com/office/drawing/2014/main" id="{3F16D824-E70C-EE48-AB83-62908721DB05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752" name="Straight Connector 751">
                    <a:extLst>
                      <a:ext uri="{FF2B5EF4-FFF2-40B4-BE49-F238E27FC236}">
                        <a16:creationId xmlns:a16="http://schemas.microsoft.com/office/drawing/2014/main" id="{BD89276B-1A87-AD4C-AAF2-CCF985B4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Straight Connector 752">
                    <a:extLst>
                      <a:ext uri="{FF2B5EF4-FFF2-40B4-BE49-F238E27FC236}">
                        <a16:creationId xmlns:a16="http://schemas.microsoft.com/office/drawing/2014/main" id="{9D31389B-9976-6040-9DBB-F6A7F1DF35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49" name="Straight Connector 748">
                <a:extLst>
                  <a:ext uri="{FF2B5EF4-FFF2-40B4-BE49-F238E27FC236}">
                    <a16:creationId xmlns:a16="http://schemas.microsoft.com/office/drawing/2014/main" id="{D21473FA-B16A-5D4B-94EA-85230BE303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ABC6BD79-EBC0-C547-813B-87E101C69D3C}"/>
              </a:ext>
            </a:extLst>
          </p:cNvPr>
          <p:cNvGrpSpPr/>
          <p:nvPr/>
        </p:nvGrpSpPr>
        <p:grpSpPr>
          <a:xfrm>
            <a:off x="7102764" y="3117457"/>
            <a:ext cx="1704521" cy="1454019"/>
            <a:chOff x="6421626" y="3174706"/>
            <a:chExt cx="1704521" cy="1454019"/>
          </a:xfrm>
        </p:grpSpPr>
        <p:sp>
          <p:nvSpPr>
            <p:cNvPr id="773" name="TextBox 772">
              <a:extLst>
                <a:ext uri="{FF2B5EF4-FFF2-40B4-BE49-F238E27FC236}">
                  <a16:creationId xmlns:a16="http://schemas.microsoft.com/office/drawing/2014/main" id="{73B4367B-9904-C345-B72E-CCD907AE909B}"/>
                </a:ext>
              </a:extLst>
            </p:cNvPr>
            <p:cNvSpPr txBox="1"/>
            <p:nvPr/>
          </p:nvSpPr>
          <p:spPr>
            <a:xfrm>
              <a:off x="7718456" y="3174706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417E6A36-F99B-7943-88B1-286202B2F4AA}"/>
                </a:ext>
              </a:extLst>
            </p:cNvPr>
            <p:cNvSpPr txBox="1"/>
            <p:nvPr/>
          </p:nvSpPr>
          <p:spPr>
            <a:xfrm>
              <a:off x="7718456" y="3526010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775" name="TextBox 774">
              <a:extLst>
                <a:ext uri="{FF2B5EF4-FFF2-40B4-BE49-F238E27FC236}">
                  <a16:creationId xmlns:a16="http://schemas.microsoft.com/office/drawing/2014/main" id="{986E0770-4AC5-F849-90BC-741AFFF7D680}"/>
                </a:ext>
              </a:extLst>
            </p:cNvPr>
            <p:cNvSpPr txBox="1"/>
            <p:nvPr/>
          </p:nvSpPr>
          <p:spPr>
            <a:xfrm>
              <a:off x="7718455" y="3877312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776" name="TextBox 775">
              <a:extLst>
                <a:ext uri="{FF2B5EF4-FFF2-40B4-BE49-F238E27FC236}">
                  <a16:creationId xmlns:a16="http://schemas.microsoft.com/office/drawing/2014/main" id="{DF0B2100-7870-7540-AD1A-AC7F4D03A051}"/>
                </a:ext>
              </a:extLst>
            </p:cNvPr>
            <p:cNvSpPr txBox="1"/>
            <p:nvPr/>
          </p:nvSpPr>
          <p:spPr>
            <a:xfrm>
              <a:off x="7718456" y="4228615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B04C6FCB-ABEB-0B49-BF27-127CC522BD27}"/>
                </a:ext>
              </a:extLst>
            </p:cNvPr>
            <p:cNvGrpSpPr/>
            <p:nvPr/>
          </p:nvGrpSpPr>
          <p:grpSpPr>
            <a:xfrm>
              <a:off x="6421626" y="3385412"/>
              <a:ext cx="1296830" cy="1059245"/>
              <a:chOff x="425221" y="2134036"/>
              <a:chExt cx="1524137" cy="1244908"/>
            </a:xfrm>
          </p:grpSpPr>
          <p:grpSp>
            <p:nvGrpSpPr>
              <p:cNvPr id="778" name="Group 777">
                <a:extLst>
                  <a:ext uri="{FF2B5EF4-FFF2-40B4-BE49-F238E27FC236}">
                    <a16:creationId xmlns:a16="http://schemas.microsoft.com/office/drawing/2014/main" id="{38C1F076-59FE-1949-8593-B68BBFD66BA1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794" name="Group 793">
                  <a:extLst>
                    <a:ext uri="{FF2B5EF4-FFF2-40B4-BE49-F238E27FC236}">
                      <a16:creationId xmlns:a16="http://schemas.microsoft.com/office/drawing/2014/main" id="{B281E949-1AFE-F942-A7B2-DF46E3690CC8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798" name="Straight Connector 797">
                    <a:extLst>
                      <a:ext uri="{FF2B5EF4-FFF2-40B4-BE49-F238E27FC236}">
                        <a16:creationId xmlns:a16="http://schemas.microsoft.com/office/drawing/2014/main" id="{C06410CD-EFF9-C24B-9091-BE9FCA53E9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Straight Connector 798">
                    <a:extLst>
                      <a:ext uri="{FF2B5EF4-FFF2-40B4-BE49-F238E27FC236}">
                        <a16:creationId xmlns:a16="http://schemas.microsoft.com/office/drawing/2014/main" id="{6FA2E532-E3F1-1742-839D-5A941D8F9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5" name="Group 794">
                  <a:extLst>
                    <a:ext uri="{FF2B5EF4-FFF2-40B4-BE49-F238E27FC236}">
                      <a16:creationId xmlns:a16="http://schemas.microsoft.com/office/drawing/2014/main" id="{C65491DA-7717-1F47-A848-4891DF32A86A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796" name="Straight Connector 795">
                    <a:extLst>
                      <a:ext uri="{FF2B5EF4-FFF2-40B4-BE49-F238E27FC236}">
                        <a16:creationId xmlns:a16="http://schemas.microsoft.com/office/drawing/2014/main" id="{84416654-78F8-C84E-9BF5-55A126A34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Straight Connector 796">
                    <a:extLst>
                      <a:ext uri="{FF2B5EF4-FFF2-40B4-BE49-F238E27FC236}">
                        <a16:creationId xmlns:a16="http://schemas.microsoft.com/office/drawing/2014/main" id="{FE6C5623-64C8-5841-8D21-CD49E12D47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79" name="Group 778">
                <a:extLst>
                  <a:ext uri="{FF2B5EF4-FFF2-40B4-BE49-F238E27FC236}">
                    <a16:creationId xmlns:a16="http://schemas.microsoft.com/office/drawing/2014/main" id="{89A6FEDE-B8ED-6845-84FA-766E87A769CF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788" name="Group 787">
                  <a:extLst>
                    <a:ext uri="{FF2B5EF4-FFF2-40B4-BE49-F238E27FC236}">
                      <a16:creationId xmlns:a16="http://schemas.microsoft.com/office/drawing/2014/main" id="{78DA4AA8-EB4C-1B4C-B0C2-04112E60AFE7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792" name="Straight Connector 791">
                    <a:extLst>
                      <a:ext uri="{FF2B5EF4-FFF2-40B4-BE49-F238E27FC236}">
                        <a16:creationId xmlns:a16="http://schemas.microsoft.com/office/drawing/2014/main" id="{0FB5FA3D-D4F2-FA4F-B965-FEBBF85F94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3" name="Straight Connector 792">
                    <a:extLst>
                      <a:ext uri="{FF2B5EF4-FFF2-40B4-BE49-F238E27FC236}">
                        <a16:creationId xmlns:a16="http://schemas.microsoft.com/office/drawing/2014/main" id="{79CE96FA-731E-AE4F-AB9C-6F502C4A00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9" name="Group 788">
                  <a:extLst>
                    <a:ext uri="{FF2B5EF4-FFF2-40B4-BE49-F238E27FC236}">
                      <a16:creationId xmlns:a16="http://schemas.microsoft.com/office/drawing/2014/main" id="{65B796E9-2349-704B-93F3-CC2E38D38E3E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790" name="Straight Connector 789">
                    <a:extLst>
                      <a:ext uri="{FF2B5EF4-FFF2-40B4-BE49-F238E27FC236}">
                        <a16:creationId xmlns:a16="http://schemas.microsoft.com/office/drawing/2014/main" id="{F4DFDAAB-2FBE-DE4F-B61D-F5EB166FD5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1" name="Straight Connector 790">
                    <a:extLst>
                      <a:ext uri="{FF2B5EF4-FFF2-40B4-BE49-F238E27FC236}">
                        <a16:creationId xmlns:a16="http://schemas.microsoft.com/office/drawing/2014/main" id="{711D43B0-1344-394D-8DE0-4DA4CE2494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0" name="Group 779">
                <a:extLst>
                  <a:ext uri="{FF2B5EF4-FFF2-40B4-BE49-F238E27FC236}">
                    <a16:creationId xmlns:a16="http://schemas.microsoft.com/office/drawing/2014/main" id="{1247D59F-BB77-4646-96A3-F0CDEE01312E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782" name="Group 781">
                  <a:extLst>
                    <a:ext uri="{FF2B5EF4-FFF2-40B4-BE49-F238E27FC236}">
                      <a16:creationId xmlns:a16="http://schemas.microsoft.com/office/drawing/2014/main" id="{6F34A1EE-6EFB-4643-B3D4-5BBB28902418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786" name="Straight Connector 785">
                    <a:extLst>
                      <a:ext uri="{FF2B5EF4-FFF2-40B4-BE49-F238E27FC236}">
                        <a16:creationId xmlns:a16="http://schemas.microsoft.com/office/drawing/2014/main" id="{6F89CF35-F16B-7940-A402-D39657B98C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7" name="Straight Connector 786">
                    <a:extLst>
                      <a:ext uri="{FF2B5EF4-FFF2-40B4-BE49-F238E27FC236}">
                        <a16:creationId xmlns:a16="http://schemas.microsoft.com/office/drawing/2014/main" id="{17F0B691-E029-3D43-9945-A70D908527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8D455A75-D25D-4B44-A064-D50A233583FE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784" name="Straight Connector 783">
                    <a:extLst>
                      <a:ext uri="{FF2B5EF4-FFF2-40B4-BE49-F238E27FC236}">
                        <a16:creationId xmlns:a16="http://schemas.microsoft.com/office/drawing/2014/main" id="{2AC5D68D-8CB1-E349-8438-BA693E6F97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5" name="Straight Connector 784">
                    <a:extLst>
                      <a:ext uri="{FF2B5EF4-FFF2-40B4-BE49-F238E27FC236}">
                        <a16:creationId xmlns:a16="http://schemas.microsoft.com/office/drawing/2014/main" id="{9B47A75C-B551-7945-AEB0-4434742560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781" name="Straight Connector 780">
                <a:extLst>
                  <a:ext uri="{FF2B5EF4-FFF2-40B4-BE49-F238E27FC236}">
                    <a16:creationId xmlns:a16="http://schemas.microsoft.com/office/drawing/2014/main" id="{D73ADD47-0889-6944-85A3-24D480AC00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9" name="Group 968">
            <a:extLst>
              <a:ext uri="{FF2B5EF4-FFF2-40B4-BE49-F238E27FC236}">
                <a16:creationId xmlns:a16="http://schemas.microsoft.com/office/drawing/2014/main" id="{9A2B754E-6EEF-554D-86CB-CE62F8CB277C}"/>
              </a:ext>
            </a:extLst>
          </p:cNvPr>
          <p:cNvGrpSpPr/>
          <p:nvPr/>
        </p:nvGrpSpPr>
        <p:grpSpPr>
          <a:xfrm>
            <a:off x="9278060" y="3117458"/>
            <a:ext cx="1704520" cy="1454020"/>
            <a:chOff x="8596922" y="3174707"/>
            <a:chExt cx="1704520" cy="1454020"/>
          </a:xfrm>
        </p:grpSpPr>
        <p:sp>
          <p:nvSpPr>
            <p:cNvPr id="801" name="TextBox 800">
              <a:extLst>
                <a:ext uri="{FF2B5EF4-FFF2-40B4-BE49-F238E27FC236}">
                  <a16:creationId xmlns:a16="http://schemas.microsoft.com/office/drawing/2014/main" id="{D45E1E14-2777-814A-9550-9950EB2A4DC5}"/>
                </a:ext>
              </a:extLst>
            </p:cNvPr>
            <p:cNvSpPr txBox="1"/>
            <p:nvPr/>
          </p:nvSpPr>
          <p:spPr>
            <a:xfrm>
              <a:off x="9893751" y="3174707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802" name="TextBox 801">
              <a:extLst>
                <a:ext uri="{FF2B5EF4-FFF2-40B4-BE49-F238E27FC236}">
                  <a16:creationId xmlns:a16="http://schemas.microsoft.com/office/drawing/2014/main" id="{C63ECCC9-C829-114F-8098-916C8F8FEB80}"/>
                </a:ext>
              </a:extLst>
            </p:cNvPr>
            <p:cNvSpPr txBox="1"/>
            <p:nvPr/>
          </p:nvSpPr>
          <p:spPr>
            <a:xfrm>
              <a:off x="9893752" y="3526010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803" name="TextBox 802">
              <a:extLst>
                <a:ext uri="{FF2B5EF4-FFF2-40B4-BE49-F238E27FC236}">
                  <a16:creationId xmlns:a16="http://schemas.microsoft.com/office/drawing/2014/main" id="{CC180E17-409E-EC4B-BD59-30B4FE129E5F}"/>
                </a:ext>
              </a:extLst>
            </p:cNvPr>
            <p:cNvSpPr txBox="1"/>
            <p:nvPr/>
          </p:nvSpPr>
          <p:spPr>
            <a:xfrm>
              <a:off x="9893751" y="3877312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804" name="TextBox 803">
              <a:extLst>
                <a:ext uri="{FF2B5EF4-FFF2-40B4-BE49-F238E27FC236}">
                  <a16:creationId xmlns:a16="http://schemas.microsoft.com/office/drawing/2014/main" id="{1C11D583-705E-C34B-8CFB-29B97B426D58}"/>
                </a:ext>
              </a:extLst>
            </p:cNvPr>
            <p:cNvSpPr txBox="1"/>
            <p:nvPr/>
          </p:nvSpPr>
          <p:spPr>
            <a:xfrm>
              <a:off x="9893752" y="4228617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876FF044-ED02-474D-A9F2-9B49CDA9170E}"/>
                </a:ext>
              </a:extLst>
            </p:cNvPr>
            <p:cNvGrpSpPr/>
            <p:nvPr/>
          </p:nvGrpSpPr>
          <p:grpSpPr>
            <a:xfrm>
              <a:off x="8596922" y="3385413"/>
              <a:ext cx="1296830" cy="1059245"/>
              <a:chOff x="425221" y="2134036"/>
              <a:chExt cx="1524137" cy="1244908"/>
            </a:xfrm>
          </p:grpSpPr>
          <p:grpSp>
            <p:nvGrpSpPr>
              <p:cNvPr id="806" name="Group 805">
                <a:extLst>
                  <a:ext uri="{FF2B5EF4-FFF2-40B4-BE49-F238E27FC236}">
                    <a16:creationId xmlns:a16="http://schemas.microsoft.com/office/drawing/2014/main" id="{AA075117-5044-5049-95A9-A1D2F70B8459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3CDFB9CE-ECA8-2243-A4EE-7F0619A9211A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826" name="Straight Connector 825">
                    <a:extLst>
                      <a:ext uri="{FF2B5EF4-FFF2-40B4-BE49-F238E27FC236}">
                        <a16:creationId xmlns:a16="http://schemas.microsoft.com/office/drawing/2014/main" id="{BE4AA25D-6823-0D49-811F-D05B616925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" name="Straight Connector 826">
                    <a:extLst>
                      <a:ext uri="{FF2B5EF4-FFF2-40B4-BE49-F238E27FC236}">
                        <a16:creationId xmlns:a16="http://schemas.microsoft.com/office/drawing/2014/main" id="{CA8276B7-DBE4-774F-A4EB-9D5AB7F842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3" name="Group 822">
                  <a:extLst>
                    <a:ext uri="{FF2B5EF4-FFF2-40B4-BE49-F238E27FC236}">
                      <a16:creationId xmlns:a16="http://schemas.microsoft.com/office/drawing/2014/main" id="{D0D527B4-3E0C-3946-B247-5E0EC6910BB0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824" name="Straight Connector 823">
                    <a:extLst>
                      <a:ext uri="{FF2B5EF4-FFF2-40B4-BE49-F238E27FC236}">
                        <a16:creationId xmlns:a16="http://schemas.microsoft.com/office/drawing/2014/main" id="{F4C2AF40-B61A-0B4C-8ABD-A51D3F6902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5" name="Straight Connector 824">
                    <a:extLst>
                      <a:ext uri="{FF2B5EF4-FFF2-40B4-BE49-F238E27FC236}">
                        <a16:creationId xmlns:a16="http://schemas.microsoft.com/office/drawing/2014/main" id="{779CB776-6EFE-E34D-B9D1-9079E4B1CF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07" name="Group 806">
                <a:extLst>
                  <a:ext uri="{FF2B5EF4-FFF2-40B4-BE49-F238E27FC236}">
                    <a16:creationId xmlns:a16="http://schemas.microsoft.com/office/drawing/2014/main" id="{56A301D4-45CE-6148-AAD0-CE81AF64C45C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816" name="Group 815">
                  <a:extLst>
                    <a:ext uri="{FF2B5EF4-FFF2-40B4-BE49-F238E27FC236}">
                      <a16:creationId xmlns:a16="http://schemas.microsoft.com/office/drawing/2014/main" id="{CCE856B6-86F8-5F44-9AC8-A824B54F1F50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820" name="Straight Connector 819">
                    <a:extLst>
                      <a:ext uri="{FF2B5EF4-FFF2-40B4-BE49-F238E27FC236}">
                        <a16:creationId xmlns:a16="http://schemas.microsoft.com/office/drawing/2014/main" id="{23657449-03B9-4045-B19E-DB08F75862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1" name="Straight Connector 820">
                    <a:extLst>
                      <a:ext uri="{FF2B5EF4-FFF2-40B4-BE49-F238E27FC236}">
                        <a16:creationId xmlns:a16="http://schemas.microsoft.com/office/drawing/2014/main" id="{E7E28875-E91A-0849-B62D-D3439C41CE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7" name="Group 816">
                  <a:extLst>
                    <a:ext uri="{FF2B5EF4-FFF2-40B4-BE49-F238E27FC236}">
                      <a16:creationId xmlns:a16="http://schemas.microsoft.com/office/drawing/2014/main" id="{333E1E3E-6D5E-1E42-9DD0-C6F4AB9E660F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818" name="Straight Connector 817">
                    <a:extLst>
                      <a:ext uri="{FF2B5EF4-FFF2-40B4-BE49-F238E27FC236}">
                        <a16:creationId xmlns:a16="http://schemas.microsoft.com/office/drawing/2014/main" id="{D8D6830A-10E0-A948-95D1-19AB39C86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9" name="Straight Connector 818">
                    <a:extLst>
                      <a:ext uri="{FF2B5EF4-FFF2-40B4-BE49-F238E27FC236}">
                        <a16:creationId xmlns:a16="http://schemas.microsoft.com/office/drawing/2014/main" id="{11CEFDFB-0F3A-194A-81F3-332ED4673F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08" name="Group 807">
                <a:extLst>
                  <a:ext uri="{FF2B5EF4-FFF2-40B4-BE49-F238E27FC236}">
                    <a16:creationId xmlns:a16="http://schemas.microsoft.com/office/drawing/2014/main" id="{B684668D-38D4-3C41-92A7-C6D0700304EC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7391087B-5537-9949-B470-17D207D3AD9F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814" name="Straight Connector 813">
                    <a:extLst>
                      <a:ext uri="{FF2B5EF4-FFF2-40B4-BE49-F238E27FC236}">
                        <a16:creationId xmlns:a16="http://schemas.microsoft.com/office/drawing/2014/main" id="{D4886309-EE27-7048-ACEA-F1EF813407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5" name="Straight Connector 814">
                    <a:extLst>
                      <a:ext uri="{FF2B5EF4-FFF2-40B4-BE49-F238E27FC236}">
                        <a16:creationId xmlns:a16="http://schemas.microsoft.com/office/drawing/2014/main" id="{9A3B17C4-8A7A-A14D-833C-327B44D45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1" name="Group 810">
                  <a:extLst>
                    <a:ext uri="{FF2B5EF4-FFF2-40B4-BE49-F238E27FC236}">
                      <a16:creationId xmlns:a16="http://schemas.microsoft.com/office/drawing/2014/main" id="{8F87BE2D-0499-8145-8933-DA28DAFD35EE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812" name="Straight Connector 811">
                    <a:extLst>
                      <a:ext uri="{FF2B5EF4-FFF2-40B4-BE49-F238E27FC236}">
                        <a16:creationId xmlns:a16="http://schemas.microsoft.com/office/drawing/2014/main" id="{FC391FD7-C034-CA45-8DB4-5258CF802D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3" name="Straight Connector 812">
                    <a:extLst>
                      <a:ext uri="{FF2B5EF4-FFF2-40B4-BE49-F238E27FC236}">
                        <a16:creationId xmlns:a16="http://schemas.microsoft.com/office/drawing/2014/main" id="{9FC30893-7ED0-A74D-9F5E-B53C49184C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3553E52E-79D6-234B-81BB-B0086961B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F812840A-1018-1449-98FA-B3EE83D35F92}"/>
              </a:ext>
            </a:extLst>
          </p:cNvPr>
          <p:cNvGrpSpPr/>
          <p:nvPr/>
        </p:nvGrpSpPr>
        <p:grpSpPr>
          <a:xfrm>
            <a:off x="990587" y="5038855"/>
            <a:ext cx="1704521" cy="1454019"/>
            <a:chOff x="309449" y="5096104"/>
            <a:chExt cx="1704521" cy="1454019"/>
          </a:xfrm>
        </p:grpSpPr>
        <p:sp>
          <p:nvSpPr>
            <p:cNvPr id="829" name="TextBox 828">
              <a:extLst>
                <a:ext uri="{FF2B5EF4-FFF2-40B4-BE49-F238E27FC236}">
                  <a16:creationId xmlns:a16="http://schemas.microsoft.com/office/drawing/2014/main" id="{9EE57D98-63CB-6D49-9EEE-AC42FE824DDC}"/>
                </a:ext>
              </a:extLst>
            </p:cNvPr>
            <p:cNvSpPr txBox="1"/>
            <p:nvPr/>
          </p:nvSpPr>
          <p:spPr>
            <a:xfrm>
              <a:off x="1606279" y="5096104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830" name="TextBox 829">
              <a:extLst>
                <a:ext uri="{FF2B5EF4-FFF2-40B4-BE49-F238E27FC236}">
                  <a16:creationId xmlns:a16="http://schemas.microsoft.com/office/drawing/2014/main" id="{CCD92145-461A-CB4A-BBFE-CD5D5E114B73}"/>
                </a:ext>
              </a:extLst>
            </p:cNvPr>
            <p:cNvSpPr txBox="1"/>
            <p:nvPr/>
          </p:nvSpPr>
          <p:spPr>
            <a:xfrm>
              <a:off x="1606278" y="5447406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F4026AC9-C6C6-734D-A0E8-70B10C1B555C}"/>
                </a:ext>
              </a:extLst>
            </p:cNvPr>
            <p:cNvSpPr txBox="1"/>
            <p:nvPr/>
          </p:nvSpPr>
          <p:spPr>
            <a:xfrm>
              <a:off x="1606277" y="5798708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832" name="TextBox 831">
              <a:extLst>
                <a:ext uri="{FF2B5EF4-FFF2-40B4-BE49-F238E27FC236}">
                  <a16:creationId xmlns:a16="http://schemas.microsoft.com/office/drawing/2014/main" id="{C308225A-31FA-934B-8B53-1E53831D2DEB}"/>
                </a:ext>
              </a:extLst>
            </p:cNvPr>
            <p:cNvSpPr txBox="1"/>
            <p:nvPr/>
          </p:nvSpPr>
          <p:spPr>
            <a:xfrm>
              <a:off x="1606278" y="6150013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grpSp>
          <p:nvGrpSpPr>
            <p:cNvPr id="833" name="Group 832">
              <a:extLst>
                <a:ext uri="{FF2B5EF4-FFF2-40B4-BE49-F238E27FC236}">
                  <a16:creationId xmlns:a16="http://schemas.microsoft.com/office/drawing/2014/main" id="{366DD6C0-EE05-9449-9AC3-9E6F25687117}"/>
                </a:ext>
              </a:extLst>
            </p:cNvPr>
            <p:cNvGrpSpPr/>
            <p:nvPr/>
          </p:nvGrpSpPr>
          <p:grpSpPr>
            <a:xfrm>
              <a:off x="309449" y="5306810"/>
              <a:ext cx="1296830" cy="1059245"/>
              <a:chOff x="425221" y="2134036"/>
              <a:chExt cx="1524137" cy="1244908"/>
            </a:xfrm>
          </p:grpSpPr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660E407F-3102-9245-9BAE-4FA854A3EBC0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850" name="Group 849">
                  <a:extLst>
                    <a:ext uri="{FF2B5EF4-FFF2-40B4-BE49-F238E27FC236}">
                      <a16:creationId xmlns:a16="http://schemas.microsoft.com/office/drawing/2014/main" id="{B60BF9BA-2C6C-704E-98BA-9FFFAEA88801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854" name="Straight Connector 853">
                    <a:extLst>
                      <a:ext uri="{FF2B5EF4-FFF2-40B4-BE49-F238E27FC236}">
                        <a16:creationId xmlns:a16="http://schemas.microsoft.com/office/drawing/2014/main" id="{62CE8BC1-98FF-2147-912E-B0F1DCF2F4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5" name="Straight Connector 854">
                    <a:extLst>
                      <a:ext uri="{FF2B5EF4-FFF2-40B4-BE49-F238E27FC236}">
                        <a16:creationId xmlns:a16="http://schemas.microsoft.com/office/drawing/2014/main" id="{AEDD8E4A-C082-6D44-AA12-9288B1766A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1" name="Group 850">
                  <a:extLst>
                    <a:ext uri="{FF2B5EF4-FFF2-40B4-BE49-F238E27FC236}">
                      <a16:creationId xmlns:a16="http://schemas.microsoft.com/office/drawing/2014/main" id="{0FFCA769-C9AF-AF4A-A74B-E9FB94CDC306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852" name="Straight Connector 851">
                    <a:extLst>
                      <a:ext uri="{FF2B5EF4-FFF2-40B4-BE49-F238E27FC236}">
                        <a16:creationId xmlns:a16="http://schemas.microsoft.com/office/drawing/2014/main" id="{CE75BCBD-EFCC-054C-B9B9-36FD9FDE75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3" name="Straight Connector 852">
                    <a:extLst>
                      <a:ext uri="{FF2B5EF4-FFF2-40B4-BE49-F238E27FC236}">
                        <a16:creationId xmlns:a16="http://schemas.microsoft.com/office/drawing/2014/main" id="{2FB6989C-A920-3943-96E3-1FB1B52FC7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5" name="Group 834">
                <a:extLst>
                  <a:ext uri="{FF2B5EF4-FFF2-40B4-BE49-F238E27FC236}">
                    <a16:creationId xmlns:a16="http://schemas.microsoft.com/office/drawing/2014/main" id="{9448B14A-4A2E-0040-B059-98D612D2B25F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F07A380D-545C-4E44-9E15-675F67CC05A1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848" name="Straight Connector 847">
                    <a:extLst>
                      <a:ext uri="{FF2B5EF4-FFF2-40B4-BE49-F238E27FC236}">
                        <a16:creationId xmlns:a16="http://schemas.microsoft.com/office/drawing/2014/main" id="{653A1784-0874-EF43-BCD6-CC0C2FC666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9" name="Straight Connector 848">
                    <a:extLst>
                      <a:ext uri="{FF2B5EF4-FFF2-40B4-BE49-F238E27FC236}">
                        <a16:creationId xmlns:a16="http://schemas.microsoft.com/office/drawing/2014/main" id="{039A3AD6-D40C-DE4C-9995-4CB4FB4C4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F8971A2D-6078-A148-A927-5EE334706FFF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846" name="Straight Connector 845">
                    <a:extLst>
                      <a:ext uri="{FF2B5EF4-FFF2-40B4-BE49-F238E27FC236}">
                        <a16:creationId xmlns:a16="http://schemas.microsoft.com/office/drawing/2014/main" id="{FF031865-3BAC-9749-AC4C-9851CE611E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7" name="Straight Connector 846">
                    <a:extLst>
                      <a:ext uri="{FF2B5EF4-FFF2-40B4-BE49-F238E27FC236}">
                        <a16:creationId xmlns:a16="http://schemas.microsoft.com/office/drawing/2014/main" id="{2CCFF933-853E-A34D-92D0-A304B99387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6" name="Group 835">
                <a:extLst>
                  <a:ext uri="{FF2B5EF4-FFF2-40B4-BE49-F238E27FC236}">
                    <a16:creationId xmlns:a16="http://schemas.microsoft.com/office/drawing/2014/main" id="{B5AD7DC1-F589-5B43-A8AF-50EB0C7B9E5E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838" name="Group 837">
                  <a:extLst>
                    <a:ext uri="{FF2B5EF4-FFF2-40B4-BE49-F238E27FC236}">
                      <a16:creationId xmlns:a16="http://schemas.microsoft.com/office/drawing/2014/main" id="{B95CE370-9A62-8841-BBE2-DF9CDD0B5DA3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842" name="Straight Connector 841">
                    <a:extLst>
                      <a:ext uri="{FF2B5EF4-FFF2-40B4-BE49-F238E27FC236}">
                        <a16:creationId xmlns:a16="http://schemas.microsoft.com/office/drawing/2014/main" id="{D42AD118-71DC-7B41-AC3C-6271A2C13E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3" name="Straight Connector 842">
                    <a:extLst>
                      <a:ext uri="{FF2B5EF4-FFF2-40B4-BE49-F238E27FC236}">
                        <a16:creationId xmlns:a16="http://schemas.microsoft.com/office/drawing/2014/main" id="{29AFE0B2-D0C7-9D4D-A0CA-F92713B5F1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9" name="Group 838">
                  <a:extLst>
                    <a:ext uri="{FF2B5EF4-FFF2-40B4-BE49-F238E27FC236}">
                      <a16:creationId xmlns:a16="http://schemas.microsoft.com/office/drawing/2014/main" id="{C20EA37B-0CCF-5041-8B89-CBB386AF249C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840" name="Straight Connector 839">
                    <a:extLst>
                      <a:ext uri="{FF2B5EF4-FFF2-40B4-BE49-F238E27FC236}">
                        <a16:creationId xmlns:a16="http://schemas.microsoft.com/office/drawing/2014/main" id="{D8D8F508-8A40-3C4A-BD4B-5810DF12B4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1" name="Straight Connector 840">
                    <a:extLst>
                      <a:ext uri="{FF2B5EF4-FFF2-40B4-BE49-F238E27FC236}">
                        <a16:creationId xmlns:a16="http://schemas.microsoft.com/office/drawing/2014/main" id="{C7F6E684-DC75-DB4C-A509-9A7D33C576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4A8742F8-099E-7846-8E23-A498D89BB2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70E1BF06-7EB7-6F45-A496-0455694EB994}"/>
              </a:ext>
            </a:extLst>
          </p:cNvPr>
          <p:cNvGrpSpPr/>
          <p:nvPr/>
        </p:nvGrpSpPr>
        <p:grpSpPr>
          <a:xfrm>
            <a:off x="5243387" y="5038855"/>
            <a:ext cx="1704520" cy="1454020"/>
            <a:chOff x="2357852" y="5096104"/>
            <a:chExt cx="1704520" cy="1454020"/>
          </a:xfrm>
        </p:grpSpPr>
        <p:sp>
          <p:nvSpPr>
            <p:cNvPr id="857" name="TextBox 856">
              <a:extLst>
                <a:ext uri="{FF2B5EF4-FFF2-40B4-BE49-F238E27FC236}">
                  <a16:creationId xmlns:a16="http://schemas.microsoft.com/office/drawing/2014/main" id="{0C2B2E1B-D9BB-9947-AEC6-5F4FD859AB9C}"/>
                </a:ext>
              </a:extLst>
            </p:cNvPr>
            <p:cNvSpPr txBox="1"/>
            <p:nvPr/>
          </p:nvSpPr>
          <p:spPr>
            <a:xfrm>
              <a:off x="3654681" y="5096104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EBEA6C0D-78B1-914C-B2DC-0B433F99B273}"/>
                </a:ext>
              </a:extLst>
            </p:cNvPr>
            <p:cNvSpPr txBox="1"/>
            <p:nvPr/>
          </p:nvSpPr>
          <p:spPr>
            <a:xfrm>
              <a:off x="3654682" y="5447407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34524F67-E2F9-C840-A2AB-97F49D07AA3B}"/>
                </a:ext>
              </a:extLst>
            </p:cNvPr>
            <p:cNvSpPr txBox="1"/>
            <p:nvPr/>
          </p:nvSpPr>
          <p:spPr>
            <a:xfrm>
              <a:off x="3654681" y="5798709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DB7D9C33-8206-914A-BC87-83C454A16644}"/>
                </a:ext>
              </a:extLst>
            </p:cNvPr>
            <p:cNvSpPr txBox="1"/>
            <p:nvPr/>
          </p:nvSpPr>
          <p:spPr>
            <a:xfrm>
              <a:off x="3654682" y="6150014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id="{B2F0243A-2B5E-EC49-B09B-B1CB9A400720}"/>
                </a:ext>
              </a:extLst>
            </p:cNvPr>
            <p:cNvGrpSpPr/>
            <p:nvPr/>
          </p:nvGrpSpPr>
          <p:grpSpPr>
            <a:xfrm>
              <a:off x="2357852" y="5306810"/>
              <a:ext cx="1296830" cy="1059245"/>
              <a:chOff x="425221" y="2134036"/>
              <a:chExt cx="1524137" cy="1244908"/>
            </a:xfrm>
          </p:grpSpPr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9801DBB7-26E7-984F-B81A-6327D6CB5309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878" name="Group 877">
                  <a:extLst>
                    <a:ext uri="{FF2B5EF4-FFF2-40B4-BE49-F238E27FC236}">
                      <a16:creationId xmlns:a16="http://schemas.microsoft.com/office/drawing/2014/main" id="{ACDA66C7-A2C4-4A4A-9501-F6A8E0240A43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882" name="Straight Connector 881">
                    <a:extLst>
                      <a:ext uri="{FF2B5EF4-FFF2-40B4-BE49-F238E27FC236}">
                        <a16:creationId xmlns:a16="http://schemas.microsoft.com/office/drawing/2014/main" id="{27CAE54D-D3C4-4F45-9AB2-BD4736AB8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3" name="Straight Connector 882">
                    <a:extLst>
                      <a:ext uri="{FF2B5EF4-FFF2-40B4-BE49-F238E27FC236}">
                        <a16:creationId xmlns:a16="http://schemas.microsoft.com/office/drawing/2014/main" id="{7740B41C-ACF2-6D4D-A1D1-4BF6ADB00F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9" name="Group 878">
                  <a:extLst>
                    <a:ext uri="{FF2B5EF4-FFF2-40B4-BE49-F238E27FC236}">
                      <a16:creationId xmlns:a16="http://schemas.microsoft.com/office/drawing/2014/main" id="{790238AC-7E82-124C-B509-9B6DE43A775F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880" name="Straight Connector 879">
                    <a:extLst>
                      <a:ext uri="{FF2B5EF4-FFF2-40B4-BE49-F238E27FC236}">
                        <a16:creationId xmlns:a16="http://schemas.microsoft.com/office/drawing/2014/main" id="{F6C6F125-6EF4-324E-8CA0-42DD0DBD18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1" name="Straight Connector 880">
                    <a:extLst>
                      <a:ext uri="{FF2B5EF4-FFF2-40B4-BE49-F238E27FC236}">
                        <a16:creationId xmlns:a16="http://schemas.microsoft.com/office/drawing/2014/main" id="{7DA8D5BE-6683-FA43-8254-6598582CAE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63" name="Group 862">
                <a:extLst>
                  <a:ext uri="{FF2B5EF4-FFF2-40B4-BE49-F238E27FC236}">
                    <a16:creationId xmlns:a16="http://schemas.microsoft.com/office/drawing/2014/main" id="{DE0C6610-51BC-3E49-8EED-51E928DDF381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872" name="Group 871">
                  <a:extLst>
                    <a:ext uri="{FF2B5EF4-FFF2-40B4-BE49-F238E27FC236}">
                      <a16:creationId xmlns:a16="http://schemas.microsoft.com/office/drawing/2014/main" id="{579C1A34-373B-7742-9C08-208F847BAFD5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876" name="Straight Connector 875">
                    <a:extLst>
                      <a:ext uri="{FF2B5EF4-FFF2-40B4-BE49-F238E27FC236}">
                        <a16:creationId xmlns:a16="http://schemas.microsoft.com/office/drawing/2014/main" id="{9BBDE416-CCCF-C343-98C8-4E528FFE34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7" name="Straight Connector 876">
                    <a:extLst>
                      <a:ext uri="{FF2B5EF4-FFF2-40B4-BE49-F238E27FC236}">
                        <a16:creationId xmlns:a16="http://schemas.microsoft.com/office/drawing/2014/main" id="{3AEA94EA-3970-2644-B1B1-11D298FAC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3" name="Group 872">
                  <a:extLst>
                    <a:ext uri="{FF2B5EF4-FFF2-40B4-BE49-F238E27FC236}">
                      <a16:creationId xmlns:a16="http://schemas.microsoft.com/office/drawing/2014/main" id="{FAF9D028-602A-DF49-8F03-E17A448C6C98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874" name="Straight Connector 873">
                    <a:extLst>
                      <a:ext uri="{FF2B5EF4-FFF2-40B4-BE49-F238E27FC236}">
                        <a16:creationId xmlns:a16="http://schemas.microsoft.com/office/drawing/2014/main" id="{878E8128-B257-E44E-93E2-01EB061E7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5" name="Straight Connector 874">
                    <a:extLst>
                      <a:ext uri="{FF2B5EF4-FFF2-40B4-BE49-F238E27FC236}">
                        <a16:creationId xmlns:a16="http://schemas.microsoft.com/office/drawing/2014/main" id="{DC483236-F6D7-CF47-AA96-DF743BEA26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64" name="Group 863">
                <a:extLst>
                  <a:ext uri="{FF2B5EF4-FFF2-40B4-BE49-F238E27FC236}">
                    <a16:creationId xmlns:a16="http://schemas.microsoft.com/office/drawing/2014/main" id="{C489C5BB-F103-8541-A542-FE95E54BB208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866" name="Group 865">
                  <a:extLst>
                    <a:ext uri="{FF2B5EF4-FFF2-40B4-BE49-F238E27FC236}">
                      <a16:creationId xmlns:a16="http://schemas.microsoft.com/office/drawing/2014/main" id="{CC45C4E5-99E0-AA40-9F73-E7CDD9BFC956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870" name="Straight Connector 869">
                    <a:extLst>
                      <a:ext uri="{FF2B5EF4-FFF2-40B4-BE49-F238E27FC236}">
                        <a16:creationId xmlns:a16="http://schemas.microsoft.com/office/drawing/2014/main" id="{B781F09B-6E5C-5A43-9434-696EF9105A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1" name="Straight Connector 870">
                    <a:extLst>
                      <a:ext uri="{FF2B5EF4-FFF2-40B4-BE49-F238E27FC236}">
                        <a16:creationId xmlns:a16="http://schemas.microsoft.com/office/drawing/2014/main" id="{FFE27046-32A8-CC4D-AE73-A77310C712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7" name="Group 866">
                  <a:extLst>
                    <a:ext uri="{FF2B5EF4-FFF2-40B4-BE49-F238E27FC236}">
                      <a16:creationId xmlns:a16="http://schemas.microsoft.com/office/drawing/2014/main" id="{9BDB4D70-2B04-FF48-BC30-CA987449C847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868" name="Straight Connector 867">
                    <a:extLst>
                      <a:ext uri="{FF2B5EF4-FFF2-40B4-BE49-F238E27FC236}">
                        <a16:creationId xmlns:a16="http://schemas.microsoft.com/office/drawing/2014/main" id="{8161A717-DFF6-5246-A410-4CC6B46586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9" name="Straight Connector 868">
                    <a:extLst>
                      <a:ext uri="{FF2B5EF4-FFF2-40B4-BE49-F238E27FC236}">
                        <a16:creationId xmlns:a16="http://schemas.microsoft.com/office/drawing/2014/main" id="{569E8A5B-7090-0946-A593-96F54A45FA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E5BBAC54-2258-1748-8E62-0A6F38C0BB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E4AD2D38-1B82-9B4A-9E82-DADBE20C4588}"/>
              </a:ext>
            </a:extLst>
          </p:cNvPr>
          <p:cNvGrpSpPr/>
          <p:nvPr/>
        </p:nvGrpSpPr>
        <p:grpSpPr>
          <a:xfrm>
            <a:off x="7249984" y="5038855"/>
            <a:ext cx="1704520" cy="1454020"/>
            <a:chOff x="4364449" y="5096104"/>
            <a:chExt cx="1704520" cy="1454020"/>
          </a:xfrm>
        </p:grpSpPr>
        <p:sp>
          <p:nvSpPr>
            <p:cNvPr id="885" name="TextBox 884">
              <a:extLst>
                <a:ext uri="{FF2B5EF4-FFF2-40B4-BE49-F238E27FC236}">
                  <a16:creationId xmlns:a16="http://schemas.microsoft.com/office/drawing/2014/main" id="{D915745D-3C98-5B43-AD69-3E3D13A07C76}"/>
                </a:ext>
              </a:extLst>
            </p:cNvPr>
            <p:cNvSpPr txBox="1"/>
            <p:nvPr/>
          </p:nvSpPr>
          <p:spPr>
            <a:xfrm>
              <a:off x="5661278" y="5096104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886" name="TextBox 885">
              <a:extLst>
                <a:ext uri="{FF2B5EF4-FFF2-40B4-BE49-F238E27FC236}">
                  <a16:creationId xmlns:a16="http://schemas.microsoft.com/office/drawing/2014/main" id="{65937B09-FF6D-B641-9299-36C64C277A84}"/>
                </a:ext>
              </a:extLst>
            </p:cNvPr>
            <p:cNvSpPr txBox="1"/>
            <p:nvPr/>
          </p:nvSpPr>
          <p:spPr>
            <a:xfrm>
              <a:off x="5661279" y="5447407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887" name="TextBox 886">
              <a:extLst>
                <a:ext uri="{FF2B5EF4-FFF2-40B4-BE49-F238E27FC236}">
                  <a16:creationId xmlns:a16="http://schemas.microsoft.com/office/drawing/2014/main" id="{5DFB43EA-E703-E84C-AB9E-1180F5C24D02}"/>
                </a:ext>
              </a:extLst>
            </p:cNvPr>
            <p:cNvSpPr txBox="1"/>
            <p:nvPr/>
          </p:nvSpPr>
          <p:spPr>
            <a:xfrm>
              <a:off x="5661278" y="5798709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888" name="TextBox 887">
              <a:extLst>
                <a:ext uri="{FF2B5EF4-FFF2-40B4-BE49-F238E27FC236}">
                  <a16:creationId xmlns:a16="http://schemas.microsoft.com/office/drawing/2014/main" id="{07A4692E-C162-C446-B67C-166D6D2CFBB6}"/>
                </a:ext>
              </a:extLst>
            </p:cNvPr>
            <p:cNvSpPr txBox="1"/>
            <p:nvPr/>
          </p:nvSpPr>
          <p:spPr>
            <a:xfrm>
              <a:off x="5661279" y="6150014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grpSp>
          <p:nvGrpSpPr>
            <p:cNvPr id="889" name="Group 888">
              <a:extLst>
                <a:ext uri="{FF2B5EF4-FFF2-40B4-BE49-F238E27FC236}">
                  <a16:creationId xmlns:a16="http://schemas.microsoft.com/office/drawing/2014/main" id="{99FDF6EE-9E69-F947-B660-42A4EB019590}"/>
                </a:ext>
              </a:extLst>
            </p:cNvPr>
            <p:cNvGrpSpPr/>
            <p:nvPr/>
          </p:nvGrpSpPr>
          <p:grpSpPr>
            <a:xfrm>
              <a:off x="4364449" y="5306810"/>
              <a:ext cx="1296830" cy="1059245"/>
              <a:chOff x="425221" y="2134036"/>
              <a:chExt cx="1524137" cy="1244908"/>
            </a:xfrm>
          </p:grpSpPr>
          <p:grpSp>
            <p:nvGrpSpPr>
              <p:cNvPr id="890" name="Group 889">
                <a:extLst>
                  <a:ext uri="{FF2B5EF4-FFF2-40B4-BE49-F238E27FC236}">
                    <a16:creationId xmlns:a16="http://schemas.microsoft.com/office/drawing/2014/main" id="{B463E04C-4F1D-8642-991D-8A2426733B51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906" name="Group 905">
                  <a:extLst>
                    <a:ext uri="{FF2B5EF4-FFF2-40B4-BE49-F238E27FC236}">
                      <a16:creationId xmlns:a16="http://schemas.microsoft.com/office/drawing/2014/main" id="{A2C9883A-B8B0-704E-80C0-2C92546E53CF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910" name="Straight Connector 909">
                    <a:extLst>
                      <a:ext uri="{FF2B5EF4-FFF2-40B4-BE49-F238E27FC236}">
                        <a16:creationId xmlns:a16="http://schemas.microsoft.com/office/drawing/2014/main" id="{6CA9C9E2-1F19-C548-805B-ED1D6335C6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1" name="Straight Connector 910">
                    <a:extLst>
                      <a:ext uri="{FF2B5EF4-FFF2-40B4-BE49-F238E27FC236}">
                        <a16:creationId xmlns:a16="http://schemas.microsoft.com/office/drawing/2014/main" id="{D755E427-DD55-9746-850F-B6F73D2A18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7" name="Group 906">
                  <a:extLst>
                    <a:ext uri="{FF2B5EF4-FFF2-40B4-BE49-F238E27FC236}">
                      <a16:creationId xmlns:a16="http://schemas.microsoft.com/office/drawing/2014/main" id="{32553735-06B1-B94E-8AF3-ACB77539A86D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908" name="Straight Connector 907">
                    <a:extLst>
                      <a:ext uri="{FF2B5EF4-FFF2-40B4-BE49-F238E27FC236}">
                        <a16:creationId xmlns:a16="http://schemas.microsoft.com/office/drawing/2014/main" id="{796D20BA-E470-6241-8024-FC91B28DE6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9" name="Straight Connector 908">
                    <a:extLst>
                      <a:ext uri="{FF2B5EF4-FFF2-40B4-BE49-F238E27FC236}">
                        <a16:creationId xmlns:a16="http://schemas.microsoft.com/office/drawing/2014/main" id="{AF83E65B-57AB-F041-B412-BC89C189F2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91" name="Group 890">
                <a:extLst>
                  <a:ext uri="{FF2B5EF4-FFF2-40B4-BE49-F238E27FC236}">
                    <a16:creationId xmlns:a16="http://schemas.microsoft.com/office/drawing/2014/main" id="{7EDBABE1-9E63-BD48-AE95-A90CFFF03205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141131F3-64F9-3247-ACB3-FDF99B3275B5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904" name="Straight Connector 903">
                    <a:extLst>
                      <a:ext uri="{FF2B5EF4-FFF2-40B4-BE49-F238E27FC236}">
                        <a16:creationId xmlns:a16="http://schemas.microsoft.com/office/drawing/2014/main" id="{293546CC-F564-F44B-B399-591EE8D3DF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5" name="Straight Connector 904">
                    <a:extLst>
                      <a:ext uri="{FF2B5EF4-FFF2-40B4-BE49-F238E27FC236}">
                        <a16:creationId xmlns:a16="http://schemas.microsoft.com/office/drawing/2014/main" id="{6F205357-ABA5-294B-BC0C-268CD3FF03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1" name="Group 900">
                  <a:extLst>
                    <a:ext uri="{FF2B5EF4-FFF2-40B4-BE49-F238E27FC236}">
                      <a16:creationId xmlns:a16="http://schemas.microsoft.com/office/drawing/2014/main" id="{4BA473E7-3D80-2843-A9E3-7109FC10F1D0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902" name="Straight Connector 901">
                    <a:extLst>
                      <a:ext uri="{FF2B5EF4-FFF2-40B4-BE49-F238E27FC236}">
                        <a16:creationId xmlns:a16="http://schemas.microsoft.com/office/drawing/2014/main" id="{26134D89-5D3E-A041-B601-8EFF1359FD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>
                    <a:extLst>
                      <a:ext uri="{FF2B5EF4-FFF2-40B4-BE49-F238E27FC236}">
                        <a16:creationId xmlns:a16="http://schemas.microsoft.com/office/drawing/2014/main" id="{BD40A255-C8DF-B244-A6BB-AB664A69C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92" name="Group 891">
                <a:extLst>
                  <a:ext uri="{FF2B5EF4-FFF2-40B4-BE49-F238E27FC236}">
                    <a16:creationId xmlns:a16="http://schemas.microsoft.com/office/drawing/2014/main" id="{6B88738E-189D-984D-9EB7-FBE59456B3C6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894" name="Group 893">
                  <a:extLst>
                    <a:ext uri="{FF2B5EF4-FFF2-40B4-BE49-F238E27FC236}">
                      <a16:creationId xmlns:a16="http://schemas.microsoft.com/office/drawing/2014/main" id="{4EAAC74E-95C2-D441-824F-8ECCF8CD869F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898" name="Straight Connector 897">
                    <a:extLst>
                      <a:ext uri="{FF2B5EF4-FFF2-40B4-BE49-F238E27FC236}">
                        <a16:creationId xmlns:a16="http://schemas.microsoft.com/office/drawing/2014/main" id="{07C25287-D0CD-264D-8408-A2629DD57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9" name="Straight Connector 898">
                    <a:extLst>
                      <a:ext uri="{FF2B5EF4-FFF2-40B4-BE49-F238E27FC236}">
                        <a16:creationId xmlns:a16="http://schemas.microsoft.com/office/drawing/2014/main" id="{202A83BA-9968-0B45-B72F-4462D6B597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5" name="Group 894">
                  <a:extLst>
                    <a:ext uri="{FF2B5EF4-FFF2-40B4-BE49-F238E27FC236}">
                      <a16:creationId xmlns:a16="http://schemas.microsoft.com/office/drawing/2014/main" id="{9A605B69-0E0E-4C47-9C44-47D4826EB912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896" name="Straight Connector 895">
                    <a:extLst>
                      <a:ext uri="{FF2B5EF4-FFF2-40B4-BE49-F238E27FC236}">
                        <a16:creationId xmlns:a16="http://schemas.microsoft.com/office/drawing/2014/main" id="{7E6817FA-34A2-7048-97F9-4D7349A5D9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7" name="Straight Connector 896">
                    <a:extLst>
                      <a:ext uri="{FF2B5EF4-FFF2-40B4-BE49-F238E27FC236}">
                        <a16:creationId xmlns:a16="http://schemas.microsoft.com/office/drawing/2014/main" id="{DC2B4285-496A-3842-B6CB-6FB418189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93" name="Straight Connector 892">
                <a:extLst>
                  <a:ext uri="{FF2B5EF4-FFF2-40B4-BE49-F238E27FC236}">
                    <a16:creationId xmlns:a16="http://schemas.microsoft.com/office/drawing/2014/main" id="{A406F4A6-CA3A-5842-A2CC-F8B48104E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3" name="Group 972">
            <a:extLst>
              <a:ext uri="{FF2B5EF4-FFF2-40B4-BE49-F238E27FC236}">
                <a16:creationId xmlns:a16="http://schemas.microsoft.com/office/drawing/2014/main" id="{7ACEE44D-5531-3D4A-A933-997EBC53F0E0}"/>
              </a:ext>
            </a:extLst>
          </p:cNvPr>
          <p:cNvGrpSpPr/>
          <p:nvPr/>
        </p:nvGrpSpPr>
        <p:grpSpPr>
          <a:xfrm>
            <a:off x="9307162" y="5038855"/>
            <a:ext cx="1704520" cy="1454020"/>
            <a:chOff x="6421627" y="5096104"/>
            <a:chExt cx="1704520" cy="1454020"/>
          </a:xfrm>
        </p:grpSpPr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081041C2-2167-5844-B30B-34CB86ACF965}"/>
                </a:ext>
              </a:extLst>
            </p:cNvPr>
            <p:cNvSpPr txBox="1"/>
            <p:nvPr/>
          </p:nvSpPr>
          <p:spPr>
            <a:xfrm>
              <a:off x="7718456" y="5096104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568B0907-EA52-0F4D-B047-707A646E381A}"/>
                </a:ext>
              </a:extLst>
            </p:cNvPr>
            <p:cNvSpPr txBox="1"/>
            <p:nvPr/>
          </p:nvSpPr>
          <p:spPr>
            <a:xfrm>
              <a:off x="7718457" y="5447408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915" name="TextBox 914">
              <a:extLst>
                <a:ext uri="{FF2B5EF4-FFF2-40B4-BE49-F238E27FC236}">
                  <a16:creationId xmlns:a16="http://schemas.microsoft.com/office/drawing/2014/main" id="{4611D6AE-D3A1-0B4A-AC08-104ECFBA64AB}"/>
                </a:ext>
              </a:extLst>
            </p:cNvPr>
            <p:cNvSpPr txBox="1"/>
            <p:nvPr/>
          </p:nvSpPr>
          <p:spPr>
            <a:xfrm>
              <a:off x="7718456" y="5798710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916" name="TextBox 915">
              <a:extLst>
                <a:ext uri="{FF2B5EF4-FFF2-40B4-BE49-F238E27FC236}">
                  <a16:creationId xmlns:a16="http://schemas.microsoft.com/office/drawing/2014/main" id="{AB31DB41-60F0-894F-9996-1F03C722D5C6}"/>
                </a:ext>
              </a:extLst>
            </p:cNvPr>
            <p:cNvSpPr txBox="1"/>
            <p:nvPr/>
          </p:nvSpPr>
          <p:spPr>
            <a:xfrm>
              <a:off x="7718457" y="6150014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grpSp>
          <p:nvGrpSpPr>
            <p:cNvPr id="917" name="Group 916">
              <a:extLst>
                <a:ext uri="{FF2B5EF4-FFF2-40B4-BE49-F238E27FC236}">
                  <a16:creationId xmlns:a16="http://schemas.microsoft.com/office/drawing/2014/main" id="{CCB27C2F-AB09-5246-8A56-9F506E3009D5}"/>
                </a:ext>
              </a:extLst>
            </p:cNvPr>
            <p:cNvGrpSpPr/>
            <p:nvPr/>
          </p:nvGrpSpPr>
          <p:grpSpPr>
            <a:xfrm>
              <a:off x="6421627" y="5306810"/>
              <a:ext cx="1296830" cy="1059245"/>
              <a:chOff x="425221" y="2134036"/>
              <a:chExt cx="1524137" cy="1244908"/>
            </a:xfrm>
          </p:grpSpPr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7941E55C-AC87-CE42-9AE4-D583ED5DB8CD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934" name="Group 933">
                  <a:extLst>
                    <a:ext uri="{FF2B5EF4-FFF2-40B4-BE49-F238E27FC236}">
                      <a16:creationId xmlns:a16="http://schemas.microsoft.com/office/drawing/2014/main" id="{FF3CC5D6-1BF5-B54B-88EA-EF07AE6C50F5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938" name="Straight Connector 937">
                    <a:extLst>
                      <a:ext uri="{FF2B5EF4-FFF2-40B4-BE49-F238E27FC236}">
                        <a16:creationId xmlns:a16="http://schemas.microsoft.com/office/drawing/2014/main" id="{B3E060F4-B8AD-DB41-9DAA-DD80A4F3DA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9" name="Straight Connector 938">
                    <a:extLst>
                      <a:ext uri="{FF2B5EF4-FFF2-40B4-BE49-F238E27FC236}">
                        <a16:creationId xmlns:a16="http://schemas.microsoft.com/office/drawing/2014/main" id="{895693B0-9AE7-4647-9330-83E8393053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5" name="Group 934">
                  <a:extLst>
                    <a:ext uri="{FF2B5EF4-FFF2-40B4-BE49-F238E27FC236}">
                      <a16:creationId xmlns:a16="http://schemas.microsoft.com/office/drawing/2014/main" id="{226A5604-BE61-D24E-BE30-7BAA217D21CF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936" name="Straight Connector 935">
                    <a:extLst>
                      <a:ext uri="{FF2B5EF4-FFF2-40B4-BE49-F238E27FC236}">
                        <a16:creationId xmlns:a16="http://schemas.microsoft.com/office/drawing/2014/main" id="{1105A24D-9F91-DB43-8872-A219C89C73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7" name="Straight Connector 936">
                    <a:extLst>
                      <a:ext uri="{FF2B5EF4-FFF2-40B4-BE49-F238E27FC236}">
                        <a16:creationId xmlns:a16="http://schemas.microsoft.com/office/drawing/2014/main" id="{3B8CA5E0-80E6-4D48-9AD6-1E44E6808D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19" name="Group 918">
                <a:extLst>
                  <a:ext uri="{FF2B5EF4-FFF2-40B4-BE49-F238E27FC236}">
                    <a16:creationId xmlns:a16="http://schemas.microsoft.com/office/drawing/2014/main" id="{78D7CD91-2A3E-3D49-9577-A9A73F4ACD7C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928" name="Group 927">
                  <a:extLst>
                    <a:ext uri="{FF2B5EF4-FFF2-40B4-BE49-F238E27FC236}">
                      <a16:creationId xmlns:a16="http://schemas.microsoft.com/office/drawing/2014/main" id="{89113BDE-7208-E64E-9BE6-F3FE55A62E18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932" name="Straight Connector 931">
                    <a:extLst>
                      <a:ext uri="{FF2B5EF4-FFF2-40B4-BE49-F238E27FC236}">
                        <a16:creationId xmlns:a16="http://schemas.microsoft.com/office/drawing/2014/main" id="{D0625BF8-0B3D-DC48-96C0-CF1CDE827A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3" name="Straight Connector 932">
                    <a:extLst>
                      <a:ext uri="{FF2B5EF4-FFF2-40B4-BE49-F238E27FC236}">
                        <a16:creationId xmlns:a16="http://schemas.microsoft.com/office/drawing/2014/main" id="{A4A5511B-70D6-404A-8B9C-A4A531251B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9" name="Group 928">
                  <a:extLst>
                    <a:ext uri="{FF2B5EF4-FFF2-40B4-BE49-F238E27FC236}">
                      <a16:creationId xmlns:a16="http://schemas.microsoft.com/office/drawing/2014/main" id="{E9DE2C65-2BA3-7F47-ACF0-688090FB0C9E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930" name="Straight Connector 929">
                    <a:extLst>
                      <a:ext uri="{FF2B5EF4-FFF2-40B4-BE49-F238E27FC236}">
                        <a16:creationId xmlns:a16="http://schemas.microsoft.com/office/drawing/2014/main" id="{38735CEF-8DBB-1940-8ED2-F79ED44E23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1" name="Straight Connector 930">
                    <a:extLst>
                      <a:ext uri="{FF2B5EF4-FFF2-40B4-BE49-F238E27FC236}">
                        <a16:creationId xmlns:a16="http://schemas.microsoft.com/office/drawing/2014/main" id="{00298E26-8D1E-3345-B02D-423518EEF3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0" name="Group 919">
                <a:extLst>
                  <a:ext uri="{FF2B5EF4-FFF2-40B4-BE49-F238E27FC236}">
                    <a16:creationId xmlns:a16="http://schemas.microsoft.com/office/drawing/2014/main" id="{07423159-FEAB-364E-BDBA-1C586D84E758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922" name="Group 921">
                  <a:extLst>
                    <a:ext uri="{FF2B5EF4-FFF2-40B4-BE49-F238E27FC236}">
                      <a16:creationId xmlns:a16="http://schemas.microsoft.com/office/drawing/2014/main" id="{E76C3D36-1FE6-6641-8F27-7BC8C45CEFB2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926" name="Straight Connector 925">
                    <a:extLst>
                      <a:ext uri="{FF2B5EF4-FFF2-40B4-BE49-F238E27FC236}">
                        <a16:creationId xmlns:a16="http://schemas.microsoft.com/office/drawing/2014/main" id="{02D76E10-3EFC-C443-BAEC-3EF0720536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7" name="Straight Connector 926">
                    <a:extLst>
                      <a:ext uri="{FF2B5EF4-FFF2-40B4-BE49-F238E27FC236}">
                        <a16:creationId xmlns:a16="http://schemas.microsoft.com/office/drawing/2014/main" id="{0E1CFD79-A2C1-CC44-B054-C76E15955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3" name="Group 922">
                  <a:extLst>
                    <a:ext uri="{FF2B5EF4-FFF2-40B4-BE49-F238E27FC236}">
                      <a16:creationId xmlns:a16="http://schemas.microsoft.com/office/drawing/2014/main" id="{FA752AB7-AA28-6B45-A9ED-CEF8EA0D2409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924" name="Straight Connector 923">
                    <a:extLst>
                      <a:ext uri="{FF2B5EF4-FFF2-40B4-BE49-F238E27FC236}">
                        <a16:creationId xmlns:a16="http://schemas.microsoft.com/office/drawing/2014/main" id="{723AAF77-64E0-B54D-AD94-D27AECFED9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5" name="Straight Connector 924">
                    <a:extLst>
                      <a:ext uri="{FF2B5EF4-FFF2-40B4-BE49-F238E27FC236}">
                        <a16:creationId xmlns:a16="http://schemas.microsoft.com/office/drawing/2014/main" id="{1BCA74C7-BB19-B443-8626-E9154EE56C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68762B38-81F4-B841-9ECF-A47AD62451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0" name="Group 969">
            <a:extLst>
              <a:ext uri="{FF2B5EF4-FFF2-40B4-BE49-F238E27FC236}">
                <a16:creationId xmlns:a16="http://schemas.microsoft.com/office/drawing/2014/main" id="{5456EDA6-8402-0C43-9EB5-A8CB92325947}"/>
              </a:ext>
            </a:extLst>
          </p:cNvPr>
          <p:cNvGrpSpPr/>
          <p:nvPr/>
        </p:nvGrpSpPr>
        <p:grpSpPr>
          <a:xfrm>
            <a:off x="3004617" y="5038855"/>
            <a:ext cx="1704520" cy="1454020"/>
            <a:chOff x="8596922" y="5096104"/>
            <a:chExt cx="1704520" cy="1454020"/>
          </a:xfrm>
        </p:grpSpPr>
        <p:sp>
          <p:nvSpPr>
            <p:cNvPr id="941" name="TextBox 940">
              <a:extLst>
                <a:ext uri="{FF2B5EF4-FFF2-40B4-BE49-F238E27FC236}">
                  <a16:creationId xmlns:a16="http://schemas.microsoft.com/office/drawing/2014/main" id="{5CA58F94-6ACC-5D43-8E1E-72518578C19F}"/>
                </a:ext>
              </a:extLst>
            </p:cNvPr>
            <p:cNvSpPr txBox="1"/>
            <p:nvPr/>
          </p:nvSpPr>
          <p:spPr>
            <a:xfrm>
              <a:off x="9893751" y="5096104"/>
              <a:ext cx="40769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942" name="TextBox 941">
              <a:extLst>
                <a:ext uri="{FF2B5EF4-FFF2-40B4-BE49-F238E27FC236}">
                  <a16:creationId xmlns:a16="http://schemas.microsoft.com/office/drawing/2014/main" id="{4B19B910-DF14-7E4E-B87E-64B2B1FFD3FD}"/>
                </a:ext>
              </a:extLst>
            </p:cNvPr>
            <p:cNvSpPr txBox="1"/>
            <p:nvPr/>
          </p:nvSpPr>
          <p:spPr>
            <a:xfrm>
              <a:off x="9893752" y="5447407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43" name="TextBox 942">
              <a:extLst>
                <a:ext uri="{FF2B5EF4-FFF2-40B4-BE49-F238E27FC236}">
                  <a16:creationId xmlns:a16="http://schemas.microsoft.com/office/drawing/2014/main" id="{428F86F2-2639-974E-9894-80E98164F1B2}"/>
                </a:ext>
              </a:extLst>
            </p:cNvPr>
            <p:cNvSpPr txBox="1"/>
            <p:nvPr/>
          </p:nvSpPr>
          <p:spPr>
            <a:xfrm>
              <a:off x="9893751" y="5798709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944" name="TextBox 943">
              <a:extLst>
                <a:ext uri="{FF2B5EF4-FFF2-40B4-BE49-F238E27FC236}">
                  <a16:creationId xmlns:a16="http://schemas.microsoft.com/office/drawing/2014/main" id="{31A7FCCB-64ED-D847-800C-DD61A2871909}"/>
                </a:ext>
              </a:extLst>
            </p:cNvPr>
            <p:cNvSpPr txBox="1"/>
            <p:nvPr/>
          </p:nvSpPr>
          <p:spPr>
            <a:xfrm>
              <a:off x="9893752" y="6150014"/>
              <a:ext cx="40768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grpSp>
          <p:nvGrpSpPr>
            <p:cNvPr id="945" name="Group 944">
              <a:extLst>
                <a:ext uri="{FF2B5EF4-FFF2-40B4-BE49-F238E27FC236}">
                  <a16:creationId xmlns:a16="http://schemas.microsoft.com/office/drawing/2014/main" id="{102C8803-2EF1-3C4E-BE5E-5F717A3D9C19}"/>
                </a:ext>
              </a:extLst>
            </p:cNvPr>
            <p:cNvGrpSpPr/>
            <p:nvPr/>
          </p:nvGrpSpPr>
          <p:grpSpPr>
            <a:xfrm>
              <a:off x="8596922" y="5306810"/>
              <a:ext cx="1296830" cy="1059245"/>
              <a:chOff x="425221" y="2134036"/>
              <a:chExt cx="1524137" cy="1244908"/>
            </a:xfrm>
          </p:grpSpPr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D27B687E-55E0-F047-A05D-7B712756D000}"/>
                  </a:ext>
                </a:extLst>
              </p:cNvPr>
              <p:cNvGrpSpPr/>
              <p:nvPr/>
            </p:nvGrpSpPr>
            <p:grpSpPr>
              <a:xfrm flipV="1">
                <a:off x="1073408" y="2561802"/>
                <a:ext cx="867941" cy="610561"/>
                <a:chOff x="7232461" y="3140892"/>
                <a:chExt cx="2001913" cy="1359352"/>
              </a:xfrm>
            </p:grpSpPr>
            <p:grpSp>
              <p:nvGrpSpPr>
                <p:cNvPr id="962" name="Group 961">
                  <a:extLst>
                    <a:ext uri="{FF2B5EF4-FFF2-40B4-BE49-F238E27FC236}">
                      <a16:creationId xmlns:a16="http://schemas.microsoft.com/office/drawing/2014/main" id="{D7F1D760-655A-7E4D-A9E5-6279F22D45BA}"/>
                    </a:ext>
                  </a:extLst>
                </p:cNvPr>
                <p:cNvGrpSpPr/>
                <p:nvPr/>
              </p:nvGrpSpPr>
              <p:grpSpPr>
                <a:xfrm>
                  <a:off x="7232462" y="3140892"/>
                  <a:ext cx="1000964" cy="690856"/>
                  <a:chOff x="5137138" y="3012585"/>
                  <a:chExt cx="720000" cy="360000"/>
                </a:xfrm>
              </p:grpSpPr>
              <p:cxnSp>
                <p:nvCxnSpPr>
                  <p:cNvPr id="966" name="Straight Connector 965">
                    <a:extLst>
                      <a:ext uri="{FF2B5EF4-FFF2-40B4-BE49-F238E27FC236}">
                        <a16:creationId xmlns:a16="http://schemas.microsoft.com/office/drawing/2014/main" id="{761E927E-BE7E-E840-A114-1C3532D3AE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7" name="Straight Connector 966">
                    <a:extLst>
                      <a:ext uri="{FF2B5EF4-FFF2-40B4-BE49-F238E27FC236}">
                        <a16:creationId xmlns:a16="http://schemas.microsoft.com/office/drawing/2014/main" id="{8A4D1111-55F6-CA46-B35B-D5E13C5910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3" name="Group 962">
                  <a:extLst>
                    <a:ext uri="{FF2B5EF4-FFF2-40B4-BE49-F238E27FC236}">
                      <a16:creationId xmlns:a16="http://schemas.microsoft.com/office/drawing/2014/main" id="{0C0687DF-CD9F-E747-9A5A-F66682881DAD}"/>
                    </a:ext>
                  </a:extLst>
                </p:cNvPr>
                <p:cNvGrpSpPr/>
                <p:nvPr/>
              </p:nvGrpSpPr>
              <p:grpSpPr>
                <a:xfrm flipV="1">
                  <a:off x="7232461" y="3809388"/>
                  <a:ext cx="2001913" cy="690856"/>
                  <a:chOff x="5137138" y="3021425"/>
                  <a:chExt cx="720000" cy="360000"/>
                </a:xfrm>
              </p:grpSpPr>
              <p:cxnSp>
                <p:nvCxnSpPr>
                  <p:cNvPr id="964" name="Straight Connector 963">
                    <a:extLst>
                      <a:ext uri="{FF2B5EF4-FFF2-40B4-BE49-F238E27FC236}">
                        <a16:creationId xmlns:a16="http://schemas.microsoft.com/office/drawing/2014/main" id="{055F7905-CA06-B94B-BB9D-C1390D1C4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5" name="Straight Connector 964">
                    <a:extLst>
                      <a:ext uri="{FF2B5EF4-FFF2-40B4-BE49-F238E27FC236}">
                        <a16:creationId xmlns:a16="http://schemas.microsoft.com/office/drawing/2014/main" id="{BF3FC36F-DDBE-F343-B00D-A3902D14D7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2142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A9DA163F-1803-1346-80E6-D7FCD7F34F69}"/>
                  </a:ext>
                </a:extLst>
              </p:cNvPr>
              <p:cNvGrpSpPr/>
              <p:nvPr/>
            </p:nvGrpSpPr>
            <p:grpSpPr>
              <a:xfrm flipV="1">
                <a:off x="1507375" y="2956831"/>
                <a:ext cx="433981" cy="422113"/>
                <a:chOff x="8233410" y="2732395"/>
                <a:chExt cx="1000982" cy="816995"/>
              </a:xfrm>
            </p:grpSpPr>
            <p:grpSp>
              <p:nvGrpSpPr>
                <p:cNvPr id="956" name="Group 955">
                  <a:extLst>
                    <a:ext uri="{FF2B5EF4-FFF2-40B4-BE49-F238E27FC236}">
                      <a16:creationId xmlns:a16="http://schemas.microsoft.com/office/drawing/2014/main" id="{2D7E222F-CD45-6146-B957-C4619AAA888F}"/>
                    </a:ext>
                  </a:extLst>
                </p:cNvPr>
                <p:cNvGrpSpPr/>
                <p:nvPr/>
              </p:nvGrpSpPr>
              <p:grpSpPr>
                <a:xfrm>
                  <a:off x="8233428" y="2732395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960" name="Straight Connector 959">
                    <a:extLst>
                      <a:ext uri="{FF2B5EF4-FFF2-40B4-BE49-F238E27FC236}">
                        <a16:creationId xmlns:a16="http://schemas.microsoft.com/office/drawing/2014/main" id="{E9315507-4D9E-4347-A52F-D507A4BD9A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1" name="Straight Connector 960">
                    <a:extLst>
                      <a:ext uri="{FF2B5EF4-FFF2-40B4-BE49-F238E27FC236}">
                        <a16:creationId xmlns:a16="http://schemas.microsoft.com/office/drawing/2014/main" id="{2B7E6BC8-9E99-9944-82A7-23E9AAEF4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7" name="Group 956">
                  <a:extLst>
                    <a:ext uri="{FF2B5EF4-FFF2-40B4-BE49-F238E27FC236}">
                      <a16:creationId xmlns:a16="http://schemas.microsoft.com/office/drawing/2014/main" id="{7837664E-2309-254C-AA97-EDE859351826}"/>
                    </a:ext>
                  </a:extLst>
                </p:cNvPr>
                <p:cNvGrpSpPr/>
                <p:nvPr/>
              </p:nvGrpSpPr>
              <p:grpSpPr>
                <a:xfrm flipV="1">
                  <a:off x="8233410" y="3135496"/>
                  <a:ext cx="1000964" cy="413894"/>
                  <a:chOff x="5137138" y="3012585"/>
                  <a:chExt cx="720000" cy="360000"/>
                </a:xfrm>
              </p:grpSpPr>
              <p:cxnSp>
                <p:nvCxnSpPr>
                  <p:cNvPr id="958" name="Straight Connector 957">
                    <a:extLst>
                      <a:ext uri="{FF2B5EF4-FFF2-40B4-BE49-F238E27FC236}">
                        <a16:creationId xmlns:a16="http://schemas.microsoft.com/office/drawing/2014/main" id="{3A1FE382-5317-4240-B685-033994903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9" name="Straight Connector 958">
                    <a:extLst>
                      <a:ext uri="{FF2B5EF4-FFF2-40B4-BE49-F238E27FC236}">
                        <a16:creationId xmlns:a16="http://schemas.microsoft.com/office/drawing/2014/main" id="{7F26FA20-A93F-2344-B386-DCCBB86B34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D2063A07-0D4C-2945-9578-EDEF5C23E2A3}"/>
                  </a:ext>
                </a:extLst>
              </p:cNvPr>
              <p:cNvGrpSpPr/>
              <p:nvPr/>
            </p:nvGrpSpPr>
            <p:grpSpPr>
              <a:xfrm flipV="1">
                <a:off x="640238" y="2134036"/>
                <a:ext cx="1309120" cy="782120"/>
                <a:chOff x="7496901" y="5431665"/>
                <a:chExt cx="2171944" cy="425730"/>
              </a:xfrm>
            </p:grpSpPr>
            <p:grpSp>
              <p:nvGrpSpPr>
                <p:cNvPr id="950" name="Group 949">
                  <a:extLst>
                    <a:ext uri="{FF2B5EF4-FFF2-40B4-BE49-F238E27FC236}">
                      <a16:creationId xmlns:a16="http://schemas.microsoft.com/office/drawing/2014/main" id="{9AD98C80-AE65-A440-85A1-57C3527C832B}"/>
                    </a:ext>
                  </a:extLst>
                </p:cNvPr>
                <p:cNvGrpSpPr/>
                <p:nvPr/>
              </p:nvGrpSpPr>
              <p:grpSpPr>
                <a:xfrm>
                  <a:off x="7496914" y="5431665"/>
                  <a:ext cx="720000" cy="215677"/>
                  <a:chOff x="5137138" y="3012585"/>
                  <a:chExt cx="720000" cy="360000"/>
                </a:xfrm>
              </p:grpSpPr>
              <p:cxnSp>
                <p:nvCxnSpPr>
                  <p:cNvPr id="954" name="Straight Connector 953">
                    <a:extLst>
                      <a:ext uri="{FF2B5EF4-FFF2-40B4-BE49-F238E27FC236}">
                        <a16:creationId xmlns:a16="http://schemas.microsoft.com/office/drawing/2014/main" id="{587F7854-DC0F-E645-96F4-200E5C5BE6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7200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5" name="Straight Connector 954">
                    <a:extLst>
                      <a:ext uri="{FF2B5EF4-FFF2-40B4-BE49-F238E27FC236}">
                        <a16:creationId xmlns:a16="http://schemas.microsoft.com/office/drawing/2014/main" id="{3DE1CAF5-4259-144C-A0FF-81ACEB5074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1" name="Group 950">
                  <a:extLst>
                    <a:ext uri="{FF2B5EF4-FFF2-40B4-BE49-F238E27FC236}">
                      <a16:creationId xmlns:a16="http://schemas.microsoft.com/office/drawing/2014/main" id="{34F8DBB0-C52E-1F4D-98A5-25CE54A10DAE}"/>
                    </a:ext>
                  </a:extLst>
                </p:cNvPr>
                <p:cNvGrpSpPr/>
                <p:nvPr/>
              </p:nvGrpSpPr>
              <p:grpSpPr>
                <a:xfrm flipV="1">
                  <a:off x="7496901" y="5641718"/>
                  <a:ext cx="2171944" cy="215677"/>
                  <a:chOff x="5137138" y="3012585"/>
                  <a:chExt cx="2171944" cy="360000"/>
                </a:xfrm>
              </p:grpSpPr>
              <p:cxnSp>
                <p:nvCxnSpPr>
                  <p:cNvPr id="952" name="Straight Connector 951">
                    <a:extLst>
                      <a:ext uri="{FF2B5EF4-FFF2-40B4-BE49-F238E27FC236}">
                        <a16:creationId xmlns:a16="http://schemas.microsoft.com/office/drawing/2014/main" id="{8AC11664-E2EF-3E44-B061-99C77717B8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37138" y="3012585"/>
                    <a:ext cx="2171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3" name="Straight Connector 952">
                    <a:extLst>
                      <a:ext uri="{FF2B5EF4-FFF2-40B4-BE49-F238E27FC236}">
                        <a16:creationId xmlns:a16="http://schemas.microsoft.com/office/drawing/2014/main" id="{41BAA297-83B0-D940-B52D-9617A1E51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7138" y="3012585"/>
                    <a:ext cx="0" cy="36000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49" name="Straight Connector 948">
                <a:extLst>
                  <a:ext uri="{FF2B5EF4-FFF2-40B4-BE49-F238E27FC236}">
                    <a16:creationId xmlns:a16="http://schemas.microsoft.com/office/drawing/2014/main" id="{06FE32EB-0EBE-8F44-A57C-FB02EA3B4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221" y="2519930"/>
                <a:ext cx="2150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9796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A335-A691-444D-8512-33182F9A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365125"/>
            <a:ext cx="11126216" cy="695579"/>
          </a:xfrm>
        </p:spPr>
        <p:txBody>
          <a:bodyPr/>
          <a:lstStyle/>
          <a:p>
            <a:r>
              <a:rPr lang="en-US" dirty="0"/>
              <a:t>Few taxa, lots of possible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75274-6667-CC47-B85E-6897A022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0" y="1822436"/>
            <a:ext cx="11544300" cy="444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117BF-2995-DE4A-BB64-219C23430602}"/>
              </a:ext>
            </a:extLst>
          </p:cNvPr>
          <p:cNvSpPr/>
          <p:nvPr/>
        </p:nvSpPr>
        <p:spPr>
          <a:xfrm>
            <a:off x="8182213" y="1360771"/>
            <a:ext cx="3605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69AFC3"/>
                </a:solidFill>
                <a:latin typeface="Helvetica" pitchFamily="2" charset="0"/>
              </a:rPr>
              <a:t>(2n-3)! / (2n-2)*(n-2)!</a:t>
            </a:r>
            <a:endParaRPr lang="en-GB" sz="2800" dirty="0">
              <a:solidFill>
                <a:srgbClr val="69AFC3"/>
              </a:solidFill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D78D9-6427-DF42-94CE-F4DF76B44CA0}"/>
              </a:ext>
            </a:extLst>
          </p:cNvPr>
          <p:cNvSpPr txBox="1"/>
          <p:nvPr/>
        </p:nvSpPr>
        <p:spPr>
          <a:xfrm>
            <a:off x="10136496" y="6232162"/>
            <a:ext cx="1452419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 dirty="0">
                <a:latin typeface="Arial"/>
                <a:cs typeface="Arial"/>
              </a:rPr>
              <a:t>(Philippe </a:t>
            </a:r>
            <a:r>
              <a:rPr lang="pt-BR" sz="1200" dirty="0" err="1">
                <a:latin typeface="Arial"/>
                <a:cs typeface="Arial"/>
              </a:rPr>
              <a:t>Lemey</a:t>
            </a:r>
            <a:r>
              <a:rPr lang="pt-BR" sz="12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3698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16321</TotalTime>
  <Words>2800</Words>
  <Application>Microsoft Macintosh PowerPoint</Application>
  <PresentationFormat>Widescreen</PresentationFormat>
  <Paragraphs>1080</Paragraphs>
  <Slides>49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Avenir Next</vt:lpstr>
      <vt:lpstr>Calibri</vt:lpstr>
      <vt:lpstr>Calibri Light</vt:lpstr>
      <vt:lpstr>Courier</vt:lpstr>
      <vt:lpstr>Courier New</vt:lpstr>
      <vt:lpstr>Helvetica</vt:lpstr>
      <vt:lpstr>Times New Roman</vt:lpstr>
      <vt:lpstr>Office Theme</vt:lpstr>
      <vt:lpstr>PowerPoint Presentation</vt:lpstr>
      <vt:lpstr>Outline</vt:lpstr>
      <vt:lpstr>Fundamental concepts in Phylogenetics</vt:lpstr>
      <vt:lpstr>What is phylogenetics?</vt:lpstr>
      <vt:lpstr>Reading a phylogenetic tree</vt:lpstr>
      <vt:lpstr>Tree: a hypothesis, an approximation of the true story</vt:lpstr>
      <vt:lpstr>Branch rotations don’t change the tree</vt:lpstr>
      <vt:lpstr>How many rooted trees with 4 taxa are there?</vt:lpstr>
      <vt:lpstr>Few taxa, lots of possible trees</vt:lpstr>
      <vt:lpstr>PowerPoint Presentation</vt:lpstr>
      <vt:lpstr>PowerPoint Presentation</vt:lpstr>
      <vt:lpstr>Phylogenetic methods</vt:lpstr>
      <vt:lpstr>PowerPoint Presentation</vt:lpstr>
      <vt:lpstr>Maximum Parsimony (MP)</vt:lpstr>
      <vt:lpstr>Maximum Parsimony and the Ockham’s Razor</vt:lpstr>
      <vt:lpstr>MP with morphological characters</vt:lpstr>
      <vt:lpstr>Searching for topologies and possible scenarios</vt:lpstr>
      <vt:lpstr>MP with molecular data: costs and tree searching</vt:lpstr>
      <vt:lpstr>Pairwise distance methods</vt:lpstr>
      <vt:lpstr>PowerPoint Presentation</vt:lpstr>
      <vt:lpstr>PowerPoint Presentation</vt:lpstr>
      <vt:lpstr>UPGMA disadvantages</vt:lpstr>
      <vt:lpstr>Neighbor-Joining (NJ): a different distance method</vt:lpstr>
      <vt:lpstr>Genetic distance &amp; substitution models</vt:lpstr>
      <vt:lpstr>Observed distance (p) × expected genetic distance (d)</vt:lpstr>
      <vt:lpstr>Calculating genetic distances</vt:lpstr>
      <vt:lpstr>Substitution models</vt:lpstr>
      <vt:lpstr>Jukes-Cantor (JC): A simple substitution model</vt:lpstr>
      <vt:lpstr>Adding complexity to substitution models</vt:lpstr>
      <vt:lpstr>HKY85: accounting for transitions and transversions</vt:lpstr>
      <vt:lpstr>GTR: exchangeability parameters estimated from data</vt:lpstr>
      <vt:lpstr>Diverse range of substitution models</vt:lpstr>
      <vt:lpstr>Rate heterogeneity among sites</vt:lpstr>
      <vt:lpstr>PowerPoint Presentation</vt:lpstr>
      <vt:lpstr>Maximum likelihood methods</vt:lpstr>
      <vt:lpstr>Maximum likelihood methods</vt:lpstr>
      <vt:lpstr>ML approach</vt:lpstr>
      <vt:lpstr>Statistical test: Bootstrap</vt:lpstr>
      <vt:lpstr>Evaluating tree support with bootstrap</vt:lpstr>
      <vt:lpstr>Evaluating tree support with bootstrapping</vt:lpstr>
      <vt:lpstr>Errors can still occur</vt:lpstr>
      <vt:lpstr>Clock models</vt:lpstr>
      <vt:lpstr>Adding a temporal scale</vt:lpstr>
      <vt:lpstr>Molecular clock</vt:lpstr>
      <vt:lpstr>Divergence vs. time-resolved trees</vt:lpstr>
      <vt:lpstr>PowerPoint Presentation</vt:lpstr>
      <vt:lpstr>Bayesian methods</vt:lpstr>
      <vt:lpstr>Bayes theorem applied to phylogenetics</vt:lpstr>
      <vt:lpstr>Sampling trees using Markov Chain Monte Carlo (MCMC)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Grubaugh</dc:creator>
  <cp:lastModifiedBy>Brito, Anderson</cp:lastModifiedBy>
  <cp:revision>430</cp:revision>
  <dcterms:created xsi:type="dcterms:W3CDTF">2019-02-19T17:45:47Z</dcterms:created>
  <dcterms:modified xsi:type="dcterms:W3CDTF">2020-01-20T21:37:12Z</dcterms:modified>
</cp:coreProperties>
</file>